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F6A48A-7676-4796-BC7B-3BA5FA3C5A79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1BE31F-5F1A-4494-B17A-708292D6BE35}">
      <dgm:prSet/>
      <dgm:spPr/>
      <dgm:t>
        <a:bodyPr/>
        <a:lstStyle/>
        <a:p>
          <a:pPr rtl="0"/>
          <a:r>
            <a:rPr lang="en-US" b="1" dirty="0" smtClean="0">
              <a:solidFill>
                <a:srgbClr val="FFFF00"/>
              </a:solidFill>
            </a:rPr>
            <a:t>Neotropical migratory birds of New Hampshire</a:t>
          </a:r>
          <a:endParaRPr lang="en-US" dirty="0">
            <a:solidFill>
              <a:srgbClr val="FFFF00"/>
            </a:solidFill>
          </a:endParaRPr>
        </a:p>
      </dgm:t>
    </dgm:pt>
    <dgm:pt modelId="{095FCCB5-EAC7-4141-BF66-1FA45523BC1B}" type="parTrans" cxnId="{94C0685F-D3D8-4E15-9384-960A63D9165E}">
      <dgm:prSet/>
      <dgm:spPr/>
      <dgm:t>
        <a:bodyPr/>
        <a:lstStyle/>
        <a:p>
          <a:endParaRPr lang="en-US"/>
        </a:p>
      </dgm:t>
    </dgm:pt>
    <dgm:pt modelId="{5E9A4BF4-37A3-41B5-95CF-84082FE6EF9C}" type="sibTrans" cxnId="{94C0685F-D3D8-4E15-9384-960A63D9165E}">
      <dgm:prSet/>
      <dgm:spPr/>
      <dgm:t>
        <a:bodyPr/>
        <a:lstStyle/>
        <a:p>
          <a:endParaRPr lang="en-US"/>
        </a:p>
      </dgm:t>
    </dgm:pt>
    <dgm:pt modelId="{87795621-4EB6-4801-B369-EE45C43933D1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Why study migratory birds?</a:t>
          </a:r>
          <a:endParaRPr lang="en-US" dirty="0">
            <a:solidFill>
              <a:schemeClr val="bg1"/>
            </a:solidFill>
          </a:endParaRPr>
        </a:p>
      </dgm:t>
    </dgm:pt>
    <dgm:pt modelId="{21D6957D-1FB5-4F44-8DBE-E9A646227598}" type="parTrans" cxnId="{927C90C3-7766-4CE5-A3C3-3331DD7F402D}">
      <dgm:prSet/>
      <dgm:spPr/>
      <dgm:t>
        <a:bodyPr/>
        <a:lstStyle/>
        <a:p>
          <a:endParaRPr lang="en-US"/>
        </a:p>
      </dgm:t>
    </dgm:pt>
    <dgm:pt modelId="{7A6147FF-FF50-4C82-839A-508E8A2C3881}" type="sibTrans" cxnId="{927C90C3-7766-4CE5-A3C3-3331DD7F402D}">
      <dgm:prSet/>
      <dgm:spPr/>
      <dgm:t>
        <a:bodyPr/>
        <a:lstStyle/>
        <a:p>
          <a:endParaRPr lang="en-US"/>
        </a:p>
      </dgm:t>
    </dgm:pt>
    <dgm:pt modelId="{51CEE28D-D737-4A5B-B6F8-18291E7CB81C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Examples of ecosystem services</a:t>
          </a:r>
          <a:endParaRPr lang="en-US" dirty="0">
            <a:solidFill>
              <a:schemeClr val="bg1"/>
            </a:solidFill>
          </a:endParaRPr>
        </a:p>
      </dgm:t>
    </dgm:pt>
    <dgm:pt modelId="{F1AE34E5-A1B1-4708-9616-AF218D74F050}" type="parTrans" cxnId="{BF9B1AA3-9311-43B2-B41E-6371F7DB462B}">
      <dgm:prSet/>
      <dgm:spPr/>
      <dgm:t>
        <a:bodyPr/>
        <a:lstStyle/>
        <a:p>
          <a:endParaRPr lang="en-US"/>
        </a:p>
      </dgm:t>
    </dgm:pt>
    <dgm:pt modelId="{6B2465B9-BB1F-46F2-8371-E28765887656}" type="sibTrans" cxnId="{BF9B1AA3-9311-43B2-B41E-6371F7DB462B}">
      <dgm:prSet/>
      <dgm:spPr/>
      <dgm:t>
        <a:bodyPr/>
        <a:lstStyle/>
        <a:p>
          <a:endParaRPr lang="en-US"/>
        </a:p>
      </dgm:t>
    </dgm:pt>
    <dgm:pt modelId="{43147C80-D66E-4AA7-8BC7-4F6349D0661C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What are </a:t>
          </a:r>
          <a:r>
            <a:rPr lang="en-US" b="1" dirty="0" err="1" smtClean="0">
              <a:solidFill>
                <a:schemeClr val="bg1"/>
              </a:solidFill>
            </a:rPr>
            <a:t>Neotropical</a:t>
          </a:r>
          <a:r>
            <a:rPr lang="en-US" b="1" dirty="0" smtClean="0">
              <a:solidFill>
                <a:schemeClr val="bg1"/>
              </a:solidFill>
            </a:rPr>
            <a:t> migratory birds?</a:t>
          </a:r>
          <a:endParaRPr lang="en-US" dirty="0">
            <a:solidFill>
              <a:schemeClr val="bg1"/>
            </a:solidFill>
          </a:endParaRPr>
        </a:p>
      </dgm:t>
    </dgm:pt>
    <dgm:pt modelId="{9F368DC8-04C3-48D9-9457-7F4CD03AA65E}" type="parTrans" cxnId="{DE046888-1AF3-4E3E-B03D-227E6BE80DD9}">
      <dgm:prSet/>
      <dgm:spPr/>
      <dgm:t>
        <a:bodyPr/>
        <a:lstStyle/>
        <a:p>
          <a:endParaRPr lang="en-US"/>
        </a:p>
      </dgm:t>
    </dgm:pt>
    <dgm:pt modelId="{F5202951-D15B-4A3E-8BB9-37D4B1A9873E}" type="sibTrans" cxnId="{DE046888-1AF3-4E3E-B03D-227E6BE80DD9}">
      <dgm:prSet/>
      <dgm:spPr/>
      <dgm:t>
        <a:bodyPr/>
        <a:lstStyle/>
        <a:p>
          <a:endParaRPr lang="en-US"/>
        </a:p>
      </dgm:t>
    </dgm:pt>
    <dgm:pt modelId="{17BDCDE6-EF34-40F0-92D2-017E799CB755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Why do they migrate?</a:t>
          </a:r>
          <a:endParaRPr lang="en-US" dirty="0">
            <a:solidFill>
              <a:schemeClr val="bg1"/>
            </a:solidFill>
          </a:endParaRPr>
        </a:p>
      </dgm:t>
    </dgm:pt>
    <dgm:pt modelId="{8153CA79-3618-4C19-A338-ABFACB5873BE}" type="parTrans" cxnId="{5705511C-15F7-490B-892A-82EF892C4FF5}">
      <dgm:prSet/>
      <dgm:spPr/>
      <dgm:t>
        <a:bodyPr/>
        <a:lstStyle/>
        <a:p>
          <a:endParaRPr lang="en-US"/>
        </a:p>
      </dgm:t>
    </dgm:pt>
    <dgm:pt modelId="{ECCEF979-9A07-41DB-9F68-37687AA324A5}" type="sibTrans" cxnId="{5705511C-15F7-490B-892A-82EF892C4FF5}">
      <dgm:prSet/>
      <dgm:spPr/>
      <dgm:t>
        <a:bodyPr/>
        <a:lstStyle/>
        <a:p>
          <a:endParaRPr lang="en-US"/>
        </a:p>
      </dgm:t>
    </dgm:pt>
    <dgm:pt modelId="{C8DDD85E-02CD-4518-8D33-421E9ADB9747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Who studies migratory birds, and what are they learning? </a:t>
          </a:r>
          <a:endParaRPr lang="en-US" b="1" dirty="0">
            <a:solidFill>
              <a:schemeClr val="bg1"/>
            </a:solidFill>
          </a:endParaRPr>
        </a:p>
      </dgm:t>
    </dgm:pt>
    <dgm:pt modelId="{E41B629F-DB91-487C-8C38-89F5677A17A9}" type="parTrans" cxnId="{2C128820-BD1F-4279-A8B6-07B1B368DF47}">
      <dgm:prSet/>
      <dgm:spPr/>
      <dgm:t>
        <a:bodyPr/>
        <a:lstStyle/>
        <a:p>
          <a:endParaRPr lang="en-US"/>
        </a:p>
      </dgm:t>
    </dgm:pt>
    <dgm:pt modelId="{E8E27F9E-2DB6-4F94-8C79-B58432DE5662}" type="sibTrans" cxnId="{2C128820-BD1F-4279-A8B6-07B1B368DF47}">
      <dgm:prSet/>
      <dgm:spPr/>
      <dgm:t>
        <a:bodyPr/>
        <a:lstStyle/>
        <a:p>
          <a:endParaRPr lang="en-US"/>
        </a:p>
      </dgm:t>
    </dgm:pt>
    <dgm:pt modelId="{198A3F7B-8CC1-4BD2-B1C6-017C7A35A2C2}">
      <dgm:prSet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Why have the numbers of birds decreased at Hubbard Brook?</a:t>
          </a:r>
          <a:endParaRPr lang="en-US" b="1" dirty="0">
            <a:solidFill>
              <a:schemeClr val="bg1"/>
            </a:solidFill>
          </a:endParaRPr>
        </a:p>
      </dgm:t>
    </dgm:pt>
    <dgm:pt modelId="{08F73CCB-F7CF-4632-83EB-F16F86835612}" type="parTrans" cxnId="{09172808-6023-424F-8A01-E18CA39D024C}">
      <dgm:prSet/>
      <dgm:spPr/>
      <dgm:t>
        <a:bodyPr/>
        <a:lstStyle/>
        <a:p>
          <a:endParaRPr lang="en-US"/>
        </a:p>
      </dgm:t>
    </dgm:pt>
    <dgm:pt modelId="{C1A4E491-2D5A-40F8-A27F-07F2768A538C}" type="sibTrans" cxnId="{09172808-6023-424F-8A01-E18CA39D024C}">
      <dgm:prSet/>
      <dgm:spPr/>
      <dgm:t>
        <a:bodyPr/>
        <a:lstStyle/>
        <a:p>
          <a:endParaRPr lang="en-US"/>
        </a:p>
      </dgm:t>
    </dgm:pt>
    <dgm:pt modelId="{8ABF4802-3654-4336-9B98-94C4E14D5040}" type="pres">
      <dgm:prSet presAssocID="{5BF6A48A-7676-4796-BC7B-3BA5FA3C5A7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30A6E73-1110-4120-A641-23207AD9A455}" type="pres">
      <dgm:prSet presAssocID="{141BE31F-5F1A-4494-B17A-708292D6BE35}" presName="composite" presStyleCnt="0"/>
      <dgm:spPr/>
    </dgm:pt>
    <dgm:pt modelId="{A4EEBAF5-84D1-4F41-B9C7-43CEAC826A03}" type="pres">
      <dgm:prSet presAssocID="{141BE31F-5F1A-4494-B17A-708292D6BE35}" presName="imgShp" presStyleLbl="fgImgPlace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175"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BCFF04FE-9E25-4292-B676-79D9D694592E}" type="pres">
      <dgm:prSet presAssocID="{141BE31F-5F1A-4494-B17A-708292D6BE35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098B54-59FC-4674-A712-17EC687F55EF}" type="pres">
      <dgm:prSet presAssocID="{5E9A4BF4-37A3-41B5-95CF-84082FE6EF9C}" presName="spacing" presStyleCnt="0"/>
      <dgm:spPr/>
    </dgm:pt>
    <dgm:pt modelId="{1906BF5E-EAEB-4916-A573-55BF9326DD4C}" type="pres">
      <dgm:prSet presAssocID="{87795621-4EB6-4801-B369-EE45C43933D1}" presName="composite" presStyleCnt="0"/>
      <dgm:spPr/>
    </dgm:pt>
    <dgm:pt modelId="{4B8AE8E0-D6DD-4A4E-9CBA-07A1B5793BE5}" type="pres">
      <dgm:prSet presAssocID="{87795621-4EB6-4801-B369-EE45C43933D1}" presName="imgShp" presStyleLbl="fgImgPlace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3175"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6FC8AA79-13C6-4743-9C16-B9B93037BB31}" type="pres">
      <dgm:prSet presAssocID="{87795621-4EB6-4801-B369-EE45C43933D1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5C7392-94AD-4AB6-A11D-44AC112BCE31}" type="pres">
      <dgm:prSet presAssocID="{7A6147FF-FF50-4C82-839A-508E8A2C3881}" presName="spacing" presStyleCnt="0"/>
      <dgm:spPr/>
    </dgm:pt>
    <dgm:pt modelId="{96685E2F-32B5-42C0-B3E8-7FCF4D00D731}" type="pres">
      <dgm:prSet presAssocID="{51CEE28D-D737-4A5B-B6F8-18291E7CB81C}" presName="composite" presStyleCnt="0"/>
      <dgm:spPr/>
    </dgm:pt>
    <dgm:pt modelId="{35A3E581-55BF-4C61-B0F7-790AA17076C6}" type="pres">
      <dgm:prSet presAssocID="{51CEE28D-D737-4A5B-B6F8-18291E7CB81C}" presName="imgShp" presStyleLbl="fgImgPlace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3175"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636ACBD8-463E-4016-BFF4-4B7588F1EC97}" type="pres">
      <dgm:prSet presAssocID="{51CEE28D-D737-4A5B-B6F8-18291E7CB81C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A80A8F-177D-405F-A6D0-D7053022E694}" type="pres">
      <dgm:prSet presAssocID="{6B2465B9-BB1F-46F2-8371-E28765887656}" presName="spacing" presStyleCnt="0"/>
      <dgm:spPr/>
    </dgm:pt>
    <dgm:pt modelId="{7E5F4FB7-939D-4974-A5F6-01B0E754A773}" type="pres">
      <dgm:prSet presAssocID="{43147C80-D66E-4AA7-8BC7-4F6349D0661C}" presName="composite" presStyleCnt="0"/>
      <dgm:spPr/>
    </dgm:pt>
    <dgm:pt modelId="{DA880549-050A-4EA4-BF44-6DDECF345499}" type="pres">
      <dgm:prSet presAssocID="{43147C80-D66E-4AA7-8BC7-4F6349D0661C}" presName="imgShp" presStyleLbl="fgImgPlace1" presStyleIdx="3" presStyleCnt="7"/>
      <dgm:spPr>
        <a:blipFill rotWithShape="0">
          <a:blip xmlns:r="http://schemas.openxmlformats.org/officeDocument/2006/relationships" r:embed="rId4"/>
          <a:stretch>
            <a:fillRect/>
          </a:stretch>
        </a:blipFill>
        <a:ln w="3175"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583D0321-FE54-4E48-92BC-620CFD824925}" type="pres">
      <dgm:prSet presAssocID="{43147C80-D66E-4AA7-8BC7-4F6349D0661C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970036-0B14-4681-8A9E-A67FB6223E85}" type="pres">
      <dgm:prSet presAssocID="{F5202951-D15B-4A3E-8BB9-37D4B1A9873E}" presName="spacing" presStyleCnt="0"/>
      <dgm:spPr/>
    </dgm:pt>
    <dgm:pt modelId="{9C5B15EB-74CE-47CC-8B8F-343D97C882A5}" type="pres">
      <dgm:prSet presAssocID="{17BDCDE6-EF34-40F0-92D2-017E799CB755}" presName="composite" presStyleCnt="0"/>
      <dgm:spPr/>
    </dgm:pt>
    <dgm:pt modelId="{7F5FAB2D-3026-4E5C-A5D0-46C1AC1FB732}" type="pres">
      <dgm:prSet presAssocID="{17BDCDE6-EF34-40F0-92D2-017E799CB755}" presName="imgShp" presStyleLbl="fgImgPlace1" presStyleIdx="4" presStyleCnt="7"/>
      <dgm:spPr>
        <a:blipFill rotWithShape="0">
          <a:blip xmlns:r="http://schemas.openxmlformats.org/officeDocument/2006/relationships" r:embed="rId5"/>
          <a:stretch>
            <a:fillRect/>
          </a:stretch>
        </a:blipFill>
        <a:ln w="3175"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AC4FCB51-054C-4B45-9B91-CFFEFB31BF98}" type="pres">
      <dgm:prSet presAssocID="{17BDCDE6-EF34-40F0-92D2-017E799CB755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0A161-24A1-41D2-9838-A6B15B1783DB}" type="pres">
      <dgm:prSet presAssocID="{ECCEF979-9A07-41DB-9F68-37687AA324A5}" presName="spacing" presStyleCnt="0"/>
      <dgm:spPr/>
    </dgm:pt>
    <dgm:pt modelId="{D3BD50DE-7834-4DC6-B011-FA1A06C27482}" type="pres">
      <dgm:prSet presAssocID="{C8DDD85E-02CD-4518-8D33-421E9ADB9747}" presName="composite" presStyleCnt="0"/>
      <dgm:spPr/>
    </dgm:pt>
    <dgm:pt modelId="{1D199875-55B4-47C4-ABB7-2131E97BFA40}" type="pres">
      <dgm:prSet presAssocID="{C8DDD85E-02CD-4518-8D33-421E9ADB9747}" presName="imgShp" presStyleLbl="fgImgPlace1" presStyleIdx="5" presStyleCnt="7"/>
      <dgm:spPr>
        <a:blipFill rotWithShape="0">
          <a:blip xmlns:r="http://schemas.openxmlformats.org/officeDocument/2006/relationships" r:embed="rId6"/>
          <a:stretch>
            <a:fillRect/>
          </a:stretch>
        </a:blipFill>
        <a:ln w="3175"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C82D7609-95BB-4F45-92E6-B70EDB5E12A1}" type="pres">
      <dgm:prSet presAssocID="{C8DDD85E-02CD-4518-8D33-421E9ADB9747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672B03-3E74-4412-8488-04BBECBBCB41}" type="pres">
      <dgm:prSet presAssocID="{E8E27F9E-2DB6-4F94-8C79-B58432DE5662}" presName="spacing" presStyleCnt="0"/>
      <dgm:spPr/>
    </dgm:pt>
    <dgm:pt modelId="{BB6D4D5D-47D6-4140-BD5A-FF2B23340FCD}" type="pres">
      <dgm:prSet presAssocID="{198A3F7B-8CC1-4BD2-B1C6-017C7A35A2C2}" presName="composite" presStyleCnt="0"/>
      <dgm:spPr/>
    </dgm:pt>
    <dgm:pt modelId="{96C34B08-D4B2-46E4-B9F3-5EA8CB304352}" type="pres">
      <dgm:prSet presAssocID="{198A3F7B-8CC1-4BD2-B1C6-017C7A35A2C2}" presName="imgShp" presStyleLbl="fgImgPlace1" presStyleIdx="6" presStyleCnt="7"/>
      <dgm:spPr>
        <a:blipFill rotWithShape="0">
          <a:blip xmlns:r="http://schemas.openxmlformats.org/officeDocument/2006/relationships" r:embed="rId7"/>
          <a:stretch>
            <a:fillRect/>
          </a:stretch>
        </a:blipFill>
        <a:ln w="3175"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47E82704-EB8B-4B5B-8652-57883A4FAD84}" type="pres">
      <dgm:prSet presAssocID="{198A3F7B-8CC1-4BD2-B1C6-017C7A35A2C2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5E70A0-8A6B-4D24-9CCC-C4331905ED1D}" type="presOf" srcId="{141BE31F-5F1A-4494-B17A-708292D6BE35}" destId="{BCFF04FE-9E25-4292-B676-79D9D694592E}" srcOrd="0" destOrd="0" presId="urn:microsoft.com/office/officeart/2005/8/layout/vList3#1"/>
    <dgm:cxn modelId="{B92A6FB3-FA03-44B8-872E-77FDAC95D90F}" type="presOf" srcId="{198A3F7B-8CC1-4BD2-B1C6-017C7A35A2C2}" destId="{47E82704-EB8B-4B5B-8652-57883A4FAD84}" srcOrd="0" destOrd="0" presId="urn:microsoft.com/office/officeart/2005/8/layout/vList3#1"/>
    <dgm:cxn modelId="{362180A9-939D-438F-9E65-46014B1CCF4C}" type="presOf" srcId="{5BF6A48A-7676-4796-BC7B-3BA5FA3C5A79}" destId="{8ABF4802-3654-4336-9B98-94C4E14D5040}" srcOrd="0" destOrd="0" presId="urn:microsoft.com/office/officeart/2005/8/layout/vList3#1"/>
    <dgm:cxn modelId="{FAFEE97C-5622-4BF0-81B8-DA345337D8C0}" type="presOf" srcId="{17BDCDE6-EF34-40F0-92D2-017E799CB755}" destId="{AC4FCB51-054C-4B45-9B91-CFFEFB31BF98}" srcOrd="0" destOrd="0" presId="urn:microsoft.com/office/officeart/2005/8/layout/vList3#1"/>
    <dgm:cxn modelId="{BF9B1AA3-9311-43B2-B41E-6371F7DB462B}" srcId="{5BF6A48A-7676-4796-BC7B-3BA5FA3C5A79}" destId="{51CEE28D-D737-4A5B-B6F8-18291E7CB81C}" srcOrd="2" destOrd="0" parTransId="{F1AE34E5-A1B1-4708-9616-AF218D74F050}" sibTransId="{6B2465B9-BB1F-46F2-8371-E28765887656}"/>
    <dgm:cxn modelId="{DE046888-1AF3-4E3E-B03D-227E6BE80DD9}" srcId="{5BF6A48A-7676-4796-BC7B-3BA5FA3C5A79}" destId="{43147C80-D66E-4AA7-8BC7-4F6349D0661C}" srcOrd="3" destOrd="0" parTransId="{9F368DC8-04C3-48D9-9457-7F4CD03AA65E}" sibTransId="{F5202951-D15B-4A3E-8BB9-37D4B1A9873E}"/>
    <dgm:cxn modelId="{927C90C3-7766-4CE5-A3C3-3331DD7F402D}" srcId="{5BF6A48A-7676-4796-BC7B-3BA5FA3C5A79}" destId="{87795621-4EB6-4801-B369-EE45C43933D1}" srcOrd="1" destOrd="0" parTransId="{21D6957D-1FB5-4F44-8DBE-E9A646227598}" sibTransId="{7A6147FF-FF50-4C82-839A-508E8A2C3881}"/>
    <dgm:cxn modelId="{25F4A3E2-7834-43CE-90F3-B48A83EF8C9D}" type="presOf" srcId="{C8DDD85E-02CD-4518-8D33-421E9ADB9747}" destId="{C82D7609-95BB-4F45-92E6-B70EDB5E12A1}" srcOrd="0" destOrd="0" presId="urn:microsoft.com/office/officeart/2005/8/layout/vList3#1"/>
    <dgm:cxn modelId="{97B84B3A-166B-4734-8626-0D73EBC53B38}" type="presOf" srcId="{87795621-4EB6-4801-B369-EE45C43933D1}" destId="{6FC8AA79-13C6-4743-9C16-B9B93037BB31}" srcOrd="0" destOrd="0" presId="urn:microsoft.com/office/officeart/2005/8/layout/vList3#1"/>
    <dgm:cxn modelId="{668D9C1F-AD10-4C20-B1AB-31341DFB6D41}" type="presOf" srcId="{43147C80-D66E-4AA7-8BC7-4F6349D0661C}" destId="{583D0321-FE54-4E48-92BC-620CFD824925}" srcOrd="0" destOrd="0" presId="urn:microsoft.com/office/officeart/2005/8/layout/vList3#1"/>
    <dgm:cxn modelId="{09172808-6023-424F-8A01-E18CA39D024C}" srcId="{5BF6A48A-7676-4796-BC7B-3BA5FA3C5A79}" destId="{198A3F7B-8CC1-4BD2-B1C6-017C7A35A2C2}" srcOrd="6" destOrd="0" parTransId="{08F73CCB-F7CF-4632-83EB-F16F86835612}" sibTransId="{C1A4E491-2D5A-40F8-A27F-07F2768A538C}"/>
    <dgm:cxn modelId="{5705511C-15F7-490B-892A-82EF892C4FF5}" srcId="{5BF6A48A-7676-4796-BC7B-3BA5FA3C5A79}" destId="{17BDCDE6-EF34-40F0-92D2-017E799CB755}" srcOrd="4" destOrd="0" parTransId="{8153CA79-3618-4C19-A338-ABFACB5873BE}" sibTransId="{ECCEF979-9A07-41DB-9F68-37687AA324A5}"/>
    <dgm:cxn modelId="{2C128820-BD1F-4279-A8B6-07B1B368DF47}" srcId="{5BF6A48A-7676-4796-BC7B-3BA5FA3C5A79}" destId="{C8DDD85E-02CD-4518-8D33-421E9ADB9747}" srcOrd="5" destOrd="0" parTransId="{E41B629F-DB91-487C-8C38-89F5677A17A9}" sibTransId="{E8E27F9E-2DB6-4F94-8C79-B58432DE5662}"/>
    <dgm:cxn modelId="{B42BBBFB-043F-4B63-A07F-B355A520C0D2}" type="presOf" srcId="{51CEE28D-D737-4A5B-B6F8-18291E7CB81C}" destId="{636ACBD8-463E-4016-BFF4-4B7588F1EC97}" srcOrd="0" destOrd="0" presId="urn:microsoft.com/office/officeart/2005/8/layout/vList3#1"/>
    <dgm:cxn modelId="{94C0685F-D3D8-4E15-9384-960A63D9165E}" srcId="{5BF6A48A-7676-4796-BC7B-3BA5FA3C5A79}" destId="{141BE31F-5F1A-4494-B17A-708292D6BE35}" srcOrd="0" destOrd="0" parTransId="{095FCCB5-EAC7-4141-BF66-1FA45523BC1B}" sibTransId="{5E9A4BF4-37A3-41B5-95CF-84082FE6EF9C}"/>
    <dgm:cxn modelId="{B42BA90A-1800-4488-9249-55C73DE9BF57}" type="presParOf" srcId="{8ABF4802-3654-4336-9B98-94C4E14D5040}" destId="{B30A6E73-1110-4120-A641-23207AD9A455}" srcOrd="0" destOrd="0" presId="urn:microsoft.com/office/officeart/2005/8/layout/vList3#1"/>
    <dgm:cxn modelId="{A5A05F09-82AE-41DC-833E-29B7D1E09AFA}" type="presParOf" srcId="{B30A6E73-1110-4120-A641-23207AD9A455}" destId="{A4EEBAF5-84D1-4F41-B9C7-43CEAC826A03}" srcOrd="0" destOrd="0" presId="urn:microsoft.com/office/officeart/2005/8/layout/vList3#1"/>
    <dgm:cxn modelId="{34AD72CF-ED9B-463F-9644-BD0CFB8709F9}" type="presParOf" srcId="{B30A6E73-1110-4120-A641-23207AD9A455}" destId="{BCFF04FE-9E25-4292-B676-79D9D694592E}" srcOrd="1" destOrd="0" presId="urn:microsoft.com/office/officeart/2005/8/layout/vList3#1"/>
    <dgm:cxn modelId="{961D80CC-DBB8-404D-8F33-7FD1DAFAE347}" type="presParOf" srcId="{8ABF4802-3654-4336-9B98-94C4E14D5040}" destId="{BC098B54-59FC-4674-A712-17EC687F55EF}" srcOrd="1" destOrd="0" presId="urn:microsoft.com/office/officeart/2005/8/layout/vList3#1"/>
    <dgm:cxn modelId="{A9D1BF7E-1526-49CE-B5F0-F6E23992A91B}" type="presParOf" srcId="{8ABF4802-3654-4336-9B98-94C4E14D5040}" destId="{1906BF5E-EAEB-4916-A573-55BF9326DD4C}" srcOrd="2" destOrd="0" presId="urn:microsoft.com/office/officeart/2005/8/layout/vList3#1"/>
    <dgm:cxn modelId="{1042D38D-7414-48D1-A5E1-5949D68A0C6C}" type="presParOf" srcId="{1906BF5E-EAEB-4916-A573-55BF9326DD4C}" destId="{4B8AE8E0-D6DD-4A4E-9CBA-07A1B5793BE5}" srcOrd="0" destOrd="0" presId="urn:microsoft.com/office/officeart/2005/8/layout/vList3#1"/>
    <dgm:cxn modelId="{E0BDD9C0-2A84-41F8-8010-BB16FF7C9ADE}" type="presParOf" srcId="{1906BF5E-EAEB-4916-A573-55BF9326DD4C}" destId="{6FC8AA79-13C6-4743-9C16-B9B93037BB31}" srcOrd="1" destOrd="0" presId="urn:microsoft.com/office/officeart/2005/8/layout/vList3#1"/>
    <dgm:cxn modelId="{B80E9406-CB71-4F23-B312-5B2BD419475D}" type="presParOf" srcId="{8ABF4802-3654-4336-9B98-94C4E14D5040}" destId="{E65C7392-94AD-4AB6-A11D-44AC112BCE31}" srcOrd="3" destOrd="0" presId="urn:microsoft.com/office/officeart/2005/8/layout/vList3#1"/>
    <dgm:cxn modelId="{F9806EC9-2C7D-410F-B10B-792ED955683B}" type="presParOf" srcId="{8ABF4802-3654-4336-9B98-94C4E14D5040}" destId="{96685E2F-32B5-42C0-B3E8-7FCF4D00D731}" srcOrd="4" destOrd="0" presId="urn:microsoft.com/office/officeart/2005/8/layout/vList3#1"/>
    <dgm:cxn modelId="{4D79F4C8-200C-4B6C-8A75-E5E777B0FEB1}" type="presParOf" srcId="{96685E2F-32B5-42C0-B3E8-7FCF4D00D731}" destId="{35A3E581-55BF-4C61-B0F7-790AA17076C6}" srcOrd="0" destOrd="0" presId="urn:microsoft.com/office/officeart/2005/8/layout/vList3#1"/>
    <dgm:cxn modelId="{A0C45E6D-2CC3-450E-A0AE-4BC14FE648F4}" type="presParOf" srcId="{96685E2F-32B5-42C0-B3E8-7FCF4D00D731}" destId="{636ACBD8-463E-4016-BFF4-4B7588F1EC97}" srcOrd="1" destOrd="0" presId="urn:microsoft.com/office/officeart/2005/8/layout/vList3#1"/>
    <dgm:cxn modelId="{781CE340-3D08-4186-ABE8-97E1F9F56818}" type="presParOf" srcId="{8ABF4802-3654-4336-9B98-94C4E14D5040}" destId="{F7A80A8F-177D-405F-A6D0-D7053022E694}" srcOrd="5" destOrd="0" presId="urn:microsoft.com/office/officeart/2005/8/layout/vList3#1"/>
    <dgm:cxn modelId="{A9929659-FE90-4E7A-B1EB-72DA0E96F2F2}" type="presParOf" srcId="{8ABF4802-3654-4336-9B98-94C4E14D5040}" destId="{7E5F4FB7-939D-4974-A5F6-01B0E754A773}" srcOrd="6" destOrd="0" presId="urn:microsoft.com/office/officeart/2005/8/layout/vList3#1"/>
    <dgm:cxn modelId="{E9270B9E-5FF5-4892-B808-93968315EF64}" type="presParOf" srcId="{7E5F4FB7-939D-4974-A5F6-01B0E754A773}" destId="{DA880549-050A-4EA4-BF44-6DDECF345499}" srcOrd="0" destOrd="0" presId="urn:microsoft.com/office/officeart/2005/8/layout/vList3#1"/>
    <dgm:cxn modelId="{DE069827-F21B-471B-B48A-960F4C0D447A}" type="presParOf" srcId="{7E5F4FB7-939D-4974-A5F6-01B0E754A773}" destId="{583D0321-FE54-4E48-92BC-620CFD824925}" srcOrd="1" destOrd="0" presId="urn:microsoft.com/office/officeart/2005/8/layout/vList3#1"/>
    <dgm:cxn modelId="{DA592FBF-E9F5-4E8D-A3D6-2C8DEB557810}" type="presParOf" srcId="{8ABF4802-3654-4336-9B98-94C4E14D5040}" destId="{C4970036-0B14-4681-8A9E-A67FB6223E85}" srcOrd="7" destOrd="0" presId="urn:microsoft.com/office/officeart/2005/8/layout/vList3#1"/>
    <dgm:cxn modelId="{D2063A5D-08D7-49E9-B43A-D071185114E3}" type="presParOf" srcId="{8ABF4802-3654-4336-9B98-94C4E14D5040}" destId="{9C5B15EB-74CE-47CC-8B8F-343D97C882A5}" srcOrd="8" destOrd="0" presId="urn:microsoft.com/office/officeart/2005/8/layout/vList3#1"/>
    <dgm:cxn modelId="{5A05AD9F-F262-48DD-B9D1-168B7F8E49E8}" type="presParOf" srcId="{9C5B15EB-74CE-47CC-8B8F-343D97C882A5}" destId="{7F5FAB2D-3026-4E5C-A5D0-46C1AC1FB732}" srcOrd="0" destOrd="0" presId="urn:microsoft.com/office/officeart/2005/8/layout/vList3#1"/>
    <dgm:cxn modelId="{E11D7593-4A4E-4981-B612-08020BBCCEE5}" type="presParOf" srcId="{9C5B15EB-74CE-47CC-8B8F-343D97C882A5}" destId="{AC4FCB51-054C-4B45-9B91-CFFEFB31BF98}" srcOrd="1" destOrd="0" presId="urn:microsoft.com/office/officeart/2005/8/layout/vList3#1"/>
    <dgm:cxn modelId="{F48040F2-1851-49A1-9D82-DE5BCF4FB0B9}" type="presParOf" srcId="{8ABF4802-3654-4336-9B98-94C4E14D5040}" destId="{E3A0A161-24A1-41D2-9838-A6B15B1783DB}" srcOrd="9" destOrd="0" presId="urn:microsoft.com/office/officeart/2005/8/layout/vList3#1"/>
    <dgm:cxn modelId="{6DAA3F20-9A47-4A95-8277-E605BA39F1B8}" type="presParOf" srcId="{8ABF4802-3654-4336-9B98-94C4E14D5040}" destId="{D3BD50DE-7834-4DC6-B011-FA1A06C27482}" srcOrd="10" destOrd="0" presId="urn:microsoft.com/office/officeart/2005/8/layout/vList3#1"/>
    <dgm:cxn modelId="{59447253-01F6-4F3E-96ED-A48CFE768D46}" type="presParOf" srcId="{D3BD50DE-7834-4DC6-B011-FA1A06C27482}" destId="{1D199875-55B4-47C4-ABB7-2131E97BFA40}" srcOrd="0" destOrd="0" presId="urn:microsoft.com/office/officeart/2005/8/layout/vList3#1"/>
    <dgm:cxn modelId="{4A09E6DC-E6F8-4784-936E-A6C76171935C}" type="presParOf" srcId="{D3BD50DE-7834-4DC6-B011-FA1A06C27482}" destId="{C82D7609-95BB-4F45-92E6-B70EDB5E12A1}" srcOrd="1" destOrd="0" presId="urn:microsoft.com/office/officeart/2005/8/layout/vList3#1"/>
    <dgm:cxn modelId="{34EBBAC4-C03E-4F17-8795-AAC92C48B712}" type="presParOf" srcId="{8ABF4802-3654-4336-9B98-94C4E14D5040}" destId="{6C672B03-3E74-4412-8488-04BBECBBCB41}" srcOrd="11" destOrd="0" presId="urn:microsoft.com/office/officeart/2005/8/layout/vList3#1"/>
    <dgm:cxn modelId="{E6DD74CF-5EDB-43E3-A0E4-306968BE2C72}" type="presParOf" srcId="{8ABF4802-3654-4336-9B98-94C4E14D5040}" destId="{BB6D4D5D-47D6-4140-BD5A-FF2B23340FCD}" srcOrd="12" destOrd="0" presId="urn:microsoft.com/office/officeart/2005/8/layout/vList3#1"/>
    <dgm:cxn modelId="{FA1EF728-A106-4A06-A69E-2368201F8E45}" type="presParOf" srcId="{BB6D4D5D-47D6-4140-BD5A-FF2B23340FCD}" destId="{96C34B08-D4B2-46E4-B9F3-5EA8CB304352}" srcOrd="0" destOrd="0" presId="urn:microsoft.com/office/officeart/2005/8/layout/vList3#1"/>
    <dgm:cxn modelId="{5B9251A4-DC6E-4751-A8F0-3A5141AFFC38}" type="presParOf" srcId="{BB6D4D5D-47D6-4140-BD5A-FF2B23340FCD}" destId="{47E82704-EB8B-4B5B-8652-57883A4FAD84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584BC8-6D92-40BF-A356-66D188C8E89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114609-0D1D-469D-8588-1D79BA64B526}">
      <dgm:prSet phldrT="[Text]"/>
      <dgm:spPr/>
      <dgm:t>
        <a:bodyPr/>
        <a:lstStyle/>
        <a:p>
          <a:r>
            <a:rPr lang="en-US" dirty="0" smtClean="0"/>
            <a:t>Where and why?</a:t>
          </a:r>
          <a:endParaRPr lang="en-US" dirty="0"/>
        </a:p>
      </dgm:t>
    </dgm:pt>
    <dgm:pt modelId="{A9203D0D-FFB9-4B47-8C3E-6BBA9191E75D}" type="parTrans" cxnId="{9A4CA585-1F0E-40A9-8635-E22DC82F73F0}">
      <dgm:prSet/>
      <dgm:spPr/>
      <dgm:t>
        <a:bodyPr/>
        <a:lstStyle/>
        <a:p>
          <a:endParaRPr lang="en-US"/>
        </a:p>
      </dgm:t>
    </dgm:pt>
    <dgm:pt modelId="{A8A34F0D-4288-4B9D-A164-3AFF26B0582B}" type="sibTrans" cxnId="{9A4CA585-1F0E-40A9-8635-E22DC82F73F0}">
      <dgm:prSet/>
      <dgm:spPr/>
      <dgm:t>
        <a:bodyPr/>
        <a:lstStyle/>
        <a:p>
          <a:endParaRPr lang="en-US"/>
        </a:p>
      </dgm:t>
    </dgm:pt>
    <dgm:pt modelId="{A3DE674C-FDFE-4923-8E22-5FDA1036ABE5}">
      <dgm:prSet phldrT="[Text]"/>
      <dgm:spPr/>
      <dgm:t>
        <a:bodyPr/>
        <a:lstStyle/>
        <a:p>
          <a:r>
            <a:rPr lang="en-US" dirty="0" smtClean="0"/>
            <a:t>Hydrology: inputs and outputs</a:t>
          </a:r>
          <a:endParaRPr lang="en-US" dirty="0"/>
        </a:p>
      </dgm:t>
    </dgm:pt>
    <dgm:pt modelId="{754A7A80-202F-4263-88FE-25CEC8B36FEE}" type="parTrans" cxnId="{E18D065B-5996-4D81-A563-45736513FC5C}">
      <dgm:prSet/>
      <dgm:spPr/>
      <dgm:t>
        <a:bodyPr/>
        <a:lstStyle/>
        <a:p>
          <a:endParaRPr lang="en-US"/>
        </a:p>
      </dgm:t>
    </dgm:pt>
    <dgm:pt modelId="{9284BC72-8238-4D56-9D49-98C713AE40D5}" type="sibTrans" cxnId="{E18D065B-5996-4D81-A563-45736513FC5C}">
      <dgm:prSet/>
      <dgm:spPr/>
      <dgm:t>
        <a:bodyPr/>
        <a:lstStyle/>
        <a:p>
          <a:endParaRPr lang="en-US"/>
        </a:p>
      </dgm:t>
    </dgm:pt>
    <dgm:pt modelId="{A27FA233-73B3-4FB9-9DA0-CB81377461A7}">
      <dgm:prSet phldrT="[Text]"/>
      <dgm:spPr/>
      <dgm:t>
        <a:bodyPr/>
        <a:lstStyle/>
        <a:p>
          <a:r>
            <a:rPr lang="en-US" dirty="0" smtClean="0"/>
            <a:t>Watershed experiments</a:t>
          </a:r>
          <a:endParaRPr lang="en-US" dirty="0"/>
        </a:p>
      </dgm:t>
    </dgm:pt>
    <dgm:pt modelId="{A3C04BCA-3796-405B-A4C9-95678EFA193A}" type="parTrans" cxnId="{137AD516-08C1-42C7-889E-5D33A602740B}">
      <dgm:prSet/>
      <dgm:spPr/>
      <dgm:t>
        <a:bodyPr/>
        <a:lstStyle/>
        <a:p>
          <a:endParaRPr lang="en-US"/>
        </a:p>
      </dgm:t>
    </dgm:pt>
    <dgm:pt modelId="{382EAAF3-A3AE-4604-BE5F-146D00E395C1}" type="sibTrans" cxnId="{137AD516-08C1-42C7-889E-5D33A602740B}">
      <dgm:prSet/>
      <dgm:spPr/>
      <dgm:t>
        <a:bodyPr/>
        <a:lstStyle/>
        <a:p>
          <a:endParaRPr lang="en-US"/>
        </a:p>
      </dgm:t>
    </dgm:pt>
    <dgm:pt modelId="{3C5D4FB1-2C3A-4F96-8F01-4B7A59308594}">
      <dgm:prSet/>
      <dgm:spPr/>
      <dgm:t>
        <a:bodyPr/>
        <a:lstStyle/>
        <a:p>
          <a:r>
            <a:rPr lang="en-US" smtClean="0"/>
            <a:t>Biogeochemistry</a:t>
          </a:r>
          <a:endParaRPr lang="en-US" dirty="0"/>
        </a:p>
      </dgm:t>
    </dgm:pt>
    <dgm:pt modelId="{8023D294-3AC8-400E-9E37-99DE0D087EA8}" type="parTrans" cxnId="{74EBF8E7-6145-4096-A938-B7D3A038DB18}">
      <dgm:prSet/>
      <dgm:spPr/>
      <dgm:t>
        <a:bodyPr/>
        <a:lstStyle/>
        <a:p>
          <a:endParaRPr lang="en-US"/>
        </a:p>
      </dgm:t>
    </dgm:pt>
    <dgm:pt modelId="{E450885F-0D28-49B4-A2CD-BFD8721C8B2A}" type="sibTrans" cxnId="{74EBF8E7-6145-4096-A938-B7D3A038DB18}">
      <dgm:prSet/>
      <dgm:spPr/>
      <dgm:t>
        <a:bodyPr/>
        <a:lstStyle/>
        <a:p>
          <a:endParaRPr lang="en-US"/>
        </a:p>
      </dgm:t>
    </dgm:pt>
    <dgm:pt modelId="{C4CED127-DEC9-4ABF-A196-8DFA6CDC6EE7}" type="pres">
      <dgm:prSet presAssocID="{0E584BC8-6D92-40BF-A356-66D188C8E89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562EDEF-17DB-4118-A88D-0F8053A47EC3}" type="pres">
      <dgm:prSet presAssocID="{0E584BC8-6D92-40BF-A356-66D188C8E893}" presName="Name1" presStyleCnt="0"/>
      <dgm:spPr/>
    </dgm:pt>
    <dgm:pt modelId="{8851537D-E3E5-4C09-ABDA-8357479EC7BF}" type="pres">
      <dgm:prSet presAssocID="{0E584BC8-6D92-40BF-A356-66D188C8E893}" presName="cycle" presStyleCnt="0"/>
      <dgm:spPr/>
    </dgm:pt>
    <dgm:pt modelId="{06896054-2633-4DD9-BAB4-A86269099006}" type="pres">
      <dgm:prSet presAssocID="{0E584BC8-6D92-40BF-A356-66D188C8E893}" presName="srcNode" presStyleLbl="node1" presStyleIdx="0" presStyleCnt="4"/>
      <dgm:spPr/>
    </dgm:pt>
    <dgm:pt modelId="{52DEE417-DAC7-4C44-B21B-F36B117F7BD3}" type="pres">
      <dgm:prSet presAssocID="{0E584BC8-6D92-40BF-A356-66D188C8E893}" presName="conn" presStyleLbl="parChTrans1D2" presStyleIdx="0" presStyleCnt="1"/>
      <dgm:spPr/>
      <dgm:t>
        <a:bodyPr/>
        <a:lstStyle/>
        <a:p>
          <a:endParaRPr lang="en-US"/>
        </a:p>
      </dgm:t>
    </dgm:pt>
    <dgm:pt modelId="{94B279DF-5395-46B0-BE92-7805775A47C9}" type="pres">
      <dgm:prSet presAssocID="{0E584BC8-6D92-40BF-A356-66D188C8E893}" presName="extraNode" presStyleLbl="node1" presStyleIdx="0" presStyleCnt="4"/>
      <dgm:spPr/>
    </dgm:pt>
    <dgm:pt modelId="{85F28E85-D510-4037-B6AC-DE0B82F594DE}" type="pres">
      <dgm:prSet presAssocID="{0E584BC8-6D92-40BF-A356-66D188C8E893}" presName="dstNode" presStyleLbl="node1" presStyleIdx="0" presStyleCnt="4"/>
      <dgm:spPr/>
    </dgm:pt>
    <dgm:pt modelId="{29FC04EB-A211-47F9-A93E-BCA2C7551DC3}" type="pres">
      <dgm:prSet presAssocID="{E7114609-0D1D-469D-8588-1D79BA64B52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05D7F5-372A-4A9F-A8F6-9AE147267F4F}" type="pres">
      <dgm:prSet presAssocID="{E7114609-0D1D-469D-8588-1D79BA64B526}" presName="accent_1" presStyleCnt="0"/>
      <dgm:spPr/>
    </dgm:pt>
    <dgm:pt modelId="{BBF1249B-30D1-4410-B3E6-748A7E0988FE}" type="pres">
      <dgm:prSet presAssocID="{E7114609-0D1D-469D-8588-1D79BA64B526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7F0CEA4-3008-4385-8446-74B9BBF43B00}" type="pres">
      <dgm:prSet presAssocID="{A3DE674C-FDFE-4923-8E22-5FDA1036ABE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B10586-A64A-4863-90B7-2C109DA315C2}" type="pres">
      <dgm:prSet presAssocID="{A3DE674C-FDFE-4923-8E22-5FDA1036ABE5}" presName="accent_2" presStyleCnt="0"/>
      <dgm:spPr/>
    </dgm:pt>
    <dgm:pt modelId="{606AE624-407B-4781-86A1-DF7D153E038E}" type="pres">
      <dgm:prSet presAssocID="{A3DE674C-FDFE-4923-8E22-5FDA1036ABE5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6161BB2-194D-45B2-A92E-E97E5748C94C}" type="pres">
      <dgm:prSet presAssocID="{3C5D4FB1-2C3A-4F96-8F01-4B7A5930859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148948-351B-4DC3-99AF-8028BD6D6A80}" type="pres">
      <dgm:prSet presAssocID="{3C5D4FB1-2C3A-4F96-8F01-4B7A59308594}" presName="accent_3" presStyleCnt="0"/>
      <dgm:spPr/>
    </dgm:pt>
    <dgm:pt modelId="{8DAA37D7-52EE-4F01-8C4D-02C9DBD9F6D2}" type="pres">
      <dgm:prSet presAssocID="{3C5D4FB1-2C3A-4F96-8F01-4B7A59308594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2309DF0-857C-4894-A72F-A879F4CB838E}" type="pres">
      <dgm:prSet presAssocID="{A27FA233-73B3-4FB9-9DA0-CB81377461A7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2C613D-3093-436A-8A3E-4AF969C544F7}" type="pres">
      <dgm:prSet presAssocID="{A27FA233-73B3-4FB9-9DA0-CB81377461A7}" presName="accent_4" presStyleCnt="0"/>
      <dgm:spPr/>
    </dgm:pt>
    <dgm:pt modelId="{A2067B93-B79B-4FB2-AE19-1293B426A290}" type="pres">
      <dgm:prSet presAssocID="{A27FA233-73B3-4FB9-9DA0-CB81377461A7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E18D065B-5996-4D81-A563-45736513FC5C}" srcId="{0E584BC8-6D92-40BF-A356-66D188C8E893}" destId="{A3DE674C-FDFE-4923-8E22-5FDA1036ABE5}" srcOrd="1" destOrd="0" parTransId="{754A7A80-202F-4263-88FE-25CEC8B36FEE}" sibTransId="{9284BC72-8238-4D56-9D49-98C713AE40D5}"/>
    <dgm:cxn modelId="{74EBF8E7-6145-4096-A938-B7D3A038DB18}" srcId="{0E584BC8-6D92-40BF-A356-66D188C8E893}" destId="{3C5D4FB1-2C3A-4F96-8F01-4B7A59308594}" srcOrd="2" destOrd="0" parTransId="{8023D294-3AC8-400E-9E37-99DE0D087EA8}" sibTransId="{E450885F-0D28-49B4-A2CD-BFD8721C8B2A}"/>
    <dgm:cxn modelId="{911CCEB5-7BC1-4D66-8169-68089EB0CCA5}" type="presOf" srcId="{A27FA233-73B3-4FB9-9DA0-CB81377461A7}" destId="{C2309DF0-857C-4894-A72F-A879F4CB838E}" srcOrd="0" destOrd="0" presId="urn:microsoft.com/office/officeart/2008/layout/VerticalCurvedList"/>
    <dgm:cxn modelId="{8639DE8C-CB5D-4858-BEE2-67FCC8320B67}" type="presOf" srcId="{A8A34F0D-4288-4B9D-A164-3AFF26B0582B}" destId="{52DEE417-DAC7-4C44-B21B-F36B117F7BD3}" srcOrd="0" destOrd="0" presId="urn:microsoft.com/office/officeart/2008/layout/VerticalCurvedList"/>
    <dgm:cxn modelId="{137AD516-08C1-42C7-889E-5D33A602740B}" srcId="{0E584BC8-6D92-40BF-A356-66D188C8E893}" destId="{A27FA233-73B3-4FB9-9DA0-CB81377461A7}" srcOrd="3" destOrd="0" parTransId="{A3C04BCA-3796-405B-A4C9-95678EFA193A}" sibTransId="{382EAAF3-A3AE-4604-BE5F-146D00E395C1}"/>
    <dgm:cxn modelId="{F35CC1B0-9636-4430-9C78-1CD8CD60A8C5}" type="presOf" srcId="{E7114609-0D1D-469D-8588-1D79BA64B526}" destId="{29FC04EB-A211-47F9-A93E-BCA2C7551DC3}" srcOrd="0" destOrd="0" presId="urn:microsoft.com/office/officeart/2008/layout/VerticalCurvedList"/>
    <dgm:cxn modelId="{DB8E3724-33E5-42BC-A71C-29AB466D2E1E}" type="presOf" srcId="{3C5D4FB1-2C3A-4F96-8F01-4B7A59308594}" destId="{86161BB2-194D-45B2-A92E-E97E5748C94C}" srcOrd="0" destOrd="0" presId="urn:microsoft.com/office/officeart/2008/layout/VerticalCurvedList"/>
    <dgm:cxn modelId="{4FDDD44C-407D-4F9B-A8BE-071D5440FE00}" type="presOf" srcId="{0E584BC8-6D92-40BF-A356-66D188C8E893}" destId="{C4CED127-DEC9-4ABF-A196-8DFA6CDC6EE7}" srcOrd="0" destOrd="0" presId="urn:microsoft.com/office/officeart/2008/layout/VerticalCurvedList"/>
    <dgm:cxn modelId="{9A4CA585-1F0E-40A9-8635-E22DC82F73F0}" srcId="{0E584BC8-6D92-40BF-A356-66D188C8E893}" destId="{E7114609-0D1D-469D-8588-1D79BA64B526}" srcOrd="0" destOrd="0" parTransId="{A9203D0D-FFB9-4B47-8C3E-6BBA9191E75D}" sibTransId="{A8A34F0D-4288-4B9D-A164-3AFF26B0582B}"/>
    <dgm:cxn modelId="{79FA545B-6258-4D54-A8E6-372D702B38E1}" type="presOf" srcId="{A3DE674C-FDFE-4923-8E22-5FDA1036ABE5}" destId="{17F0CEA4-3008-4385-8446-74B9BBF43B00}" srcOrd="0" destOrd="0" presId="urn:microsoft.com/office/officeart/2008/layout/VerticalCurvedList"/>
    <dgm:cxn modelId="{78593AD1-FC62-47FC-8EC8-A7647321CDB8}" type="presParOf" srcId="{C4CED127-DEC9-4ABF-A196-8DFA6CDC6EE7}" destId="{D562EDEF-17DB-4118-A88D-0F8053A47EC3}" srcOrd="0" destOrd="0" presId="urn:microsoft.com/office/officeart/2008/layout/VerticalCurvedList"/>
    <dgm:cxn modelId="{498DDE27-57E5-4F4B-9023-5A721F542310}" type="presParOf" srcId="{D562EDEF-17DB-4118-A88D-0F8053A47EC3}" destId="{8851537D-E3E5-4C09-ABDA-8357479EC7BF}" srcOrd="0" destOrd="0" presId="urn:microsoft.com/office/officeart/2008/layout/VerticalCurvedList"/>
    <dgm:cxn modelId="{039138A6-8B1D-4AE4-85FE-B3CAFC3239CE}" type="presParOf" srcId="{8851537D-E3E5-4C09-ABDA-8357479EC7BF}" destId="{06896054-2633-4DD9-BAB4-A86269099006}" srcOrd="0" destOrd="0" presId="urn:microsoft.com/office/officeart/2008/layout/VerticalCurvedList"/>
    <dgm:cxn modelId="{90BEA326-E601-4DED-8323-9DD132AF6E8C}" type="presParOf" srcId="{8851537D-E3E5-4C09-ABDA-8357479EC7BF}" destId="{52DEE417-DAC7-4C44-B21B-F36B117F7BD3}" srcOrd="1" destOrd="0" presId="urn:microsoft.com/office/officeart/2008/layout/VerticalCurvedList"/>
    <dgm:cxn modelId="{D56EC041-0B92-449F-B11E-9688C91D1145}" type="presParOf" srcId="{8851537D-E3E5-4C09-ABDA-8357479EC7BF}" destId="{94B279DF-5395-46B0-BE92-7805775A47C9}" srcOrd="2" destOrd="0" presId="urn:microsoft.com/office/officeart/2008/layout/VerticalCurvedList"/>
    <dgm:cxn modelId="{1B27A7FD-FE86-4588-86ED-262887810D0B}" type="presParOf" srcId="{8851537D-E3E5-4C09-ABDA-8357479EC7BF}" destId="{85F28E85-D510-4037-B6AC-DE0B82F594DE}" srcOrd="3" destOrd="0" presId="urn:microsoft.com/office/officeart/2008/layout/VerticalCurvedList"/>
    <dgm:cxn modelId="{CD2857A0-5777-4382-8A7B-80FD5AFBC23B}" type="presParOf" srcId="{D562EDEF-17DB-4118-A88D-0F8053A47EC3}" destId="{29FC04EB-A211-47F9-A93E-BCA2C7551DC3}" srcOrd="1" destOrd="0" presId="urn:microsoft.com/office/officeart/2008/layout/VerticalCurvedList"/>
    <dgm:cxn modelId="{923AFDFC-A752-47B9-B0E1-BC34A6406CED}" type="presParOf" srcId="{D562EDEF-17DB-4118-A88D-0F8053A47EC3}" destId="{E605D7F5-372A-4A9F-A8F6-9AE147267F4F}" srcOrd="2" destOrd="0" presId="urn:microsoft.com/office/officeart/2008/layout/VerticalCurvedList"/>
    <dgm:cxn modelId="{049AB26C-B626-4595-B791-B6EAB8AEF29F}" type="presParOf" srcId="{E605D7F5-372A-4A9F-A8F6-9AE147267F4F}" destId="{BBF1249B-30D1-4410-B3E6-748A7E0988FE}" srcOrd="0" destOrd="0" presId="urn:microsoft.com/office/officeart/2008/layout/VerticalCurvedList"/>
    <dgm:cxn modelId="{6FD7E64D-70AF-46DC-97CB-58C4F90C058D}" type="presParOf" srcId="{D562EDEF-17DB-4118-A88D-0F8053A47EC3}" destId="{17F0CEA4-3008-4385-8446-74B9BBF43B00}" srcOrd="3" destOrd="0" presId="urn:microsoft.com/office/officeart/2008/layout/VerticalCurvedList"/>
    <dgm:cxn modelId="{896E4388-E573-40E4-8A12-0526BCCD82AC}" type="presParOf" srcId="{D562EDEF-17DB-4118-A88D-0F8053A47EC3}" destId="{86B10586-A64A-4863-90B7-2C109DA315C2}" srcOrd="4" destOrd="0" presId="urn:microsoft.com/office/officeart/2008/layout/VerticalCurvedList"/>
    <dgm:cxn modelId="{3CADF5FC-4F51-4F2C-A2B0-8D2D86A95483}" type="presParOf" srcId="{86B10586-A64A-4863-90B7-2C109DA315C2}" destId="{606AE624-407B-4781-86A1-DF7D153E038E}" srcOrd="0" destOrd="0" presId="urn:microsoft.com/office/officeart/2008/layout/VerticalCurvedList"/>
    <dgm:cxn modelId="{798CB9F2-A5F8-4962-A437-643BB56D2B97}" type="presParOf" srcId="{D562EDEF-17DB-4118-A88D-0F8053A47EC3}" destId="{86161BB2-194D-45B2-A92E-E97E5748C94C}" srcOrd="5" destOrd="0" presId="urn:microsoft.com/office/officeart/2008/layout/VerticalCurvedList"/>
    <dgm:cxn modelId="{439A2D8A-D20E-4C03-B9B5-1747E8F6233A}" type="presParOf" srcId="{D562EDEF-17DB-4118-A88D-0F8053A47EC3}" destId="{81148948-351B-4DC3-99AF-8028BD6D6A80}" srcOrd="6" destOrd="0" presId="urn:microsoft.com/office/officeart/2008/layout/VerticalCurvedList"/>
    <dgm:cxn modelId="{AE35174E-02E9-4723-85F5-0386E46D7616}" type="presParOf" srcId="{81148948-351B-4DC3-99AF-8028BD6D6A80}" destId="{8DAA37D7-52EE-4F01-8C4D-02C9DBD9F6D2}" srcOrd="0" destOrd="0" presId="urn:microsoft.com/office/officeart/2008/layout/VerticalCurvedList"/>
    <dgm:cxn modelId="{6D781F47-CD14-44E6-8D2F-B88848F6DE00}" type="presParOf" srcId="{D562EDEF-17DB-4118-A88D-0F8053A47EC3}" destId="{C2309DF0-857C-4894-A72F-A879F4CB838E}" srcOrd="7" destOrd="0" presId="urn:microsoft.com/office/officeart/2008/layout/VerticalCurvedList"/>
    <dgm:cxn modelId="{C8019B53-0C9C-428C-9545-E1B9BFBC07D8}" type="presParOf" srcId="{D562EDEF-17DB-4118-A88D-0F8053A47EC3}" destId="{3C2C613D-3093-436A-8A3E-4AF969C544F7}" srcOrd="8" destOrd="0" presId="urn:microsoft.com/office/officeart/2008/layout/VerticalCurvedList"/>
    <dgm:cxn modelId="{C086C436-7A61-480D-8F50-05049AD800B7}" type="presParOf" srcId="{3C2C613D-3093-436A-8A3E-4AF969C544F7}" destId="{A2067B93-B79B-4FB2-AE19-1293B426A2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1F2652-7BE3-4B54-AA66-1FF4C1047329}" type="doc">
      <dgm:prSet loTypeId="urn:microsoft.com/office/officeart/2005/8/layout/vList3#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87320DA-5A1D-4C15-A166-57A67B36EA14}">
      <dgm:prSet custT="1"/>
      <dgm:spPr/>
      <dgm:t>
        <a:bodyPr/>
        <a:lstStyle/>
        <a:p>
          <a:pPr algn="l" rtl="0"/>
          <a:r>
            <a:rPr lang="en-US" sz="2400" dirty="0" smtClean="0"/>
            <a:t>Populations of Birds</a:t>
          </a:r>
        </a:p>
        <a:p>
          <a:pPr algn="l" rtl="0"/>
          <a:r>
            <a:rPr lang="en-US" sz="1800" dirty="0" smtClean="0"/>
            <a:t>A. Transects</a:t>
          </a:r>
        </a:p>
        <a:p>
          <a:pPr algn="l" rtl="0"/>
          <a:r>
            <a:rPr lang="en-US" sz="1800" dirty="0" smtClean="0"/>
            <a:t>B. Standardized Timed Census</a:t>
          </a:r>
        </a:p>
      </dgm:t>
    </dgm:pt>
    <dgm:pt modelId="{62FDE272-AF85-4BBF-B6C7-79B7FDDBD453}" type="parTrans" cxnId="{D1DD0F3A-12AC-4151-9971-54629E6A4F96}">
      <dgm:prSet/>
      <dgm:spPr/>
      <dgm:t>
        <a:bodyPr/>
        <a:lstStyle/>
        <a:p>
          <a:endParaRPr lang="en-US"/>
        </a:p>
      </dgm:t>
    </dgm:pt>
    <dgm:pt modelId="{A6695C90-AFCA-45D8-9FED-CBB3699145BC}" type="sibTrans" cxnId="{D1DD0F3A-12AC-4151-9971-54629E6A4F96}">
      <dgm:prSet/>
      <dgm:spPr/>
      <dgm:t>
        <a:bodyPr/>
        <a:lstStyle/>
        <a:p>
          <a:endParaRPr lang="en-US"/>
        </a:p>
      </dgm:t>
    </dgm:pt>
    <dgm:pt modelId="{39D5B7BF-57B0-4698-9818-2DDA672E4FDF}">
      <dgm:prSet custT="1"/>
      <dgm:spPr/>
      <dgm:t>
        <a:bodyPr/>
        <a:lstStyle/>
        <a:p>
          <a:pPr algn="l" rtl="0">
            <a:lnSpc>
              <a:spcPct val="90000"/>
            </a:lnSpc>
            <a:spcAft>
              <a:spcPct val="35000"/>
            </a:spcAft>
          </a:pPr>
          <a:r>
            <a:rPr lang="en-US" sz="2400" dirty="0" smtClean="0">
              <a:solidFill>
                <a:schemeClr val="bg1"/>
              </a:solidFill>
            </a:rPr>
            <a:t>Individual Birds</a:t>
          </a:r>
        </a:p>
        <a:p>
          <a:pPr algn="l" rtl="0">
            <a:lnSpc>
              <a:spcPct val="100000"/>
            </a:lnSpc>
            <a:spcAft>
              <a:spcPts val="0"/>
            </a:spcAft>
          </a:pPr>
          <a:r>
            <a:rPr lang="en-US" sz="1800" dirty="0" smtClean="0">
              <a:solidFill>
                <a:schemeClr val="bg1"/>
              </a:solidFill>
            </a:rPr>
            <a:t>A. Tracking the movements of birds</a:t>
          </a:r>
        </a:p>
        <a:p>
          <a:pPr algn="l" rtl="0">
            <a:lnSpc>
              <a:spcPct val="100000"/>
            </a:lnSpc>
            <a:spcAft>
              <a:spcPts val="0"/>
            </a:spcAft>
          </a:pPr>
          <a:r>
            <a:rPr lang="en-US" sz="1800" dirty="0" smtClean="0">
              <a:solidFill>
                <a:schemeClr val="bg1"/>
              </a:solidFill>
            </a:rPr>
            <a:t>    • Mist nets</a:t>
          </a:r>
        </a:p>
        <a:p>
          <a:pPr algn="l" rtl="0">
            <a:lnSpc>
              <a:spcPct val="100000"/>
            </a:lnSpc>
            <a:spcAft>
              <a:spcPts val="0"/>
            </a:spcAft>
          </a:pPr>
          <a:r>
            <a:rPr lang="en-US" sz="1800" dirty="0" smtClean="0">
              <a:solidFill>
                <a:schemeClr val="bg1"/>
              </a:solidFill>
            </a:rPr>
            <a:t>    • Bird banding</a:t>
          </a:r>
        </a:p>
        <a:p>
          <a:pPr algn="l" rtl="0">
            <a:lnSpc>
              <a:spcPct val="100000"/>
            </a:lnSpc>
            <a:spcAft>
              <a:spcPts val="0"/>
            </a:spcAft>
          </a:pPr>
          <a:r>
            <a:rPr lang="en-US" sz="1800" dirty="0" smtClean="0">
              <a:solidFill>
                <a:schemeClr val="bg1"/>
              </a:solidFill>
            </a:rPr>
            <a:t>    • </a:t>
          </a:r>
          <a:r>
            <a:rPr lang="en-US" sz="1800" dirty="0" err="1" smtClean="0">
              <a:solidFill>
                <a:schemeClr val="bg1"/>
              </a:solidFill>
            </a:rPr>
            <a:t>Geolocators</a:t>
          </a:r>
          <a:endParaRPr lang="en-US" sz="1800" dirty="0" smtClean="0">
            <a:solidFill>
              <a:schemeClr val="bg1"/>
            </a:solidFill>
          </a:endParaRPr>
        </a:p>
        <a:p>
          <a:pPr algn="l" rtl="0">
            <a:lnSpc>
              <a:spcPct val="100000"/>
            </a:lnSpc>
            <a:spcAft>
              <a:spcPts val="0"/>
            </a:spcAft>
          </a:pPr>
          <a:r>
            <a:rPr lang="en-US" sz="1800" dirty="0" smtClean="0">
              <a:solidFill>
                <a:schemeClr val="bg1"/>
              </a:solidFill>
            </a:rPr>
            <a:t>    • Radio transmission</a:t>
          </a:r>
        </a:p>
        <a:p>
          <a:pPr algn="l" rtl="0">
            <a:lnSpc>
              <a:spcPct val="100000"/>
            </a:lnSpc>
            <a:spcAft>
              <a:spcPts val="0"/>
            </a:spcAft>
          </a:pPr>
          <a:r>
            <a:rPr lang="en-US" sz="1800" dirty="0" smtClean="0">
              <a:solidFill>
                <a:schemeClr val="bg1"/>
              </a:solidFill>
            </a:rPr>
            <a:t>    • Videotaping</a:t>
          </a:r>
        </a:p>
        <a:p>
          <a:pPr algn="l" rtl="0">
            <a:lnSpc>
              <a:spcPct val="100000"/>
            </a:lnSpc>
            <a:spcAft>
              <a:spcPts val="0"/>
            </a:spcAft>
          </a:pPr>
          <a:r>
            <a:rPr lang="en-US" sz="1800" dirty="0" smtClean="0">
              <a:solidFill>
                <a:schemeClr val="bg1"/>
              </a:solidFill>
            </a:rPr>
            <a:t>B. Nest observations</a:t>
          </a:r>
        </a:p>
        <a:p>
          <a:pPr marL="342900" indent="-342900" algn="l" rtl="0">
            <a:lnSpc>
              <a:spcPct val="100000"/>
            </a:lnSpc>
            <a:spcAft>
              <a:spcPts val="0"/>
            </a:spcAft>
          </a:pPr>
          <a:r>
            <a:rPr lang="en-US" sz="1800" dirty="0" smtClean="0">
              <a:solidFill>
                <a:schemeClr val="bg1"/>
              </a:solidFill>
            </a:rPr>
            <a:t>    • Black-throated Blue Warblers at the     Hubbard Brook Experimental Forest</a:t>
          </a:r>
          <a:endParaRPr lang="en-US" sz="2400" dirty="0">
            <a:solidFill>
              <a:schemeClr val="bg1"/>
            </a:solidFill>
          </a:endParaRPr>
        </a:p>
      </dgm:t>
    </dgm:pt>
    <dgm:pt modelId="{2C23B564-C6C3-421C-BDC9-F505E77CD9D4}" type="sibTrans" cxnId="{01E5BC37-D671-42E8-9D4F-D3CAF0AEF285}">
      <dgm:prSet/>
      <dgm:spPr/>
      <dgm:t>
        <a:bodyPr/>
        <a:lstStyle/>
        <a:p>
          <a:endParaRPr lang="en-US"/>
        </a:p>
      </dgm:t>
    </dgm:pt>
    <dgm:pt modelId="{6D1ABF3B-D174-42B9-A39F-36888ACFBDA1}" type="parTrans" cxnId="{01E5BC37-D671-42E8-9D4F-D3CAF0AEF285}">
      <dgm:prSet/>
      <dgm:spPr/>
      <dgm:t>
        <a:bodyPr/>
        <a:lstStyle/>
        <a:p>
          <a:endParaRPr lang="en-US"/>
        </a:p>
      </dgm:t>
    </dgm:pt>
    <dgm:pt modelId="{CC8E3ABD-DC02-43C5-BEC0-91817232754A}" type="pres">
      <dgm:prSet presAssocID="{711F2652-7BE3-4B54-AA66-1FF4C104732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955C38-E610-4532-9141-52D29DC2DAA4}" type="pres">
      <dgm:prSet presAssocID="{187320DA-5A1D-4C15-A166-57A67B36EA14}" presName="composite" presStyleCnt="0"/>
      <dgm:spPr/>
    </dgm:pt>
    <dgm:pt modelId="{1C78CBFF-3600-4992-9183-98B58C593417}" type="pres">
      <dgm:prSet presAssocID="{187320DA-5A1D-4C15-A166-57A67B36EA14}" presName="imgShp" presStyleLbl="fgImgPlace1" presStyleIdx="0" presStyleCnt="2" custLinFactNeighborX="-8507" custLinFactNeighborY="143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3DA52B3-65A0-46B4-9F4F-81901B064474}" type="pres">
      <dgm:prSet presAssocID="{187320DA-5A1D-4C15-A166-57A67B36EA14}" presName="txShp" presStyleLbl="node1" presStyleIdx="0" presStyleCnt="2" custScaleY="77519" custLinFactNeighborX="1541" custLinFactNeighborY="14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C8C2AC-B2A6-48E1-A6FE-1D2D7B2C20D2}" type="pres">
      <dgm:prSet presAssocID="{A6695C90-AFCA-45D8-9FED-CBB3699145BC}" presName="spacing" presStyleCnt="0"/>
      <dgm:spPr/>
    </dgm:pt>
    <dgm:pt modelId="{CCAA38BD-2633-46CA-BB6A-2D15DD4AB3DB}" type="pres">
      <dgm:prSet presAssocID="{39D5B7BF-57B0-4698-9818-2DDA672E4FDF}" presName="composite" presStyleCnt="0"/>
      <dgm:spPr/>
    </dgm:pt>
    <dgm:pt modelId="{AC23DFC4-0B73-4652-93ED-AF3DF5DF08C3}" type="pres">
      <dgm:prSet presAssocID="{39D5B7BF-57B0-4698-9818-2DDA672E4FDF}" presName="imgShp" presStyleLbl="fgImgPlace1" presStyleIdx="1" presStyleCnt="2" custLinFactNeighborY="-2113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6E08204-EB8B-42CC-A099-16A11F76817A}" type="pres">
      <dgm:prSet presAssocID="{39D5B7BF-57B0-4698-9818-2DDA672E4FDF}" presName="txShp" presStyleLbl="node1" presStyleIdx="1" presStyleCnt="2" custScaleX="104924" custScaleY="184351" custLinFactNeighborX="-89" custLinFactNeighborY="-211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AB4114-3D7A-46D0-8D29-A0376C2E3BCF}" type="presOf" srcId="{187320DA-5A1D-4C15-A166-57A67B36EA14}" destId="{33DA52B3-65A0-46B4-9F4F-81901B064474}" srcOrd="0" destOrd="0" presId="urn:microsoft.com/office/officeart/2005/8/layout/vList3#1"/>
    <dgm:cxn modelId="{73023A8F-2966-4414-8F06-978ED4A50107}" type="presOf" srcId="{39D5B7BF-57B0-4698-9818-2DDA672E4FDF}" destId="{B6E08204-EB8B-42CC-A099-16A11F76817A}" srcOrd="0" destOrd="0" presId="urn:microsoft.com/office/officeart/2005/8/layout/vList3#1"/>
    <dgm:cxn modelId="{965350D7-8A63-47E6-A05E-30ED82CB70BB}" type="presOf" srcId="{711F2652-7BE3-4B54-AA66-1FF4C1047329}" destId="{CC8E3ABD-DC02-43C5-BEC0-91817232754A}" srcOrd="0" destOrd="0" presId="urn:microsoft.com/office/officeart/2005/8/layout/vList3#1"/>
    <dgm:cxn modelId="{D1DD0F3A-12AC-4151-9971-54629E6A4F96}" srcId="{711F2652-7BE3-4B54-AA66-1FF4C1047329}" destId="{187320DA-5A1D-4C15-A166-57A67B36EA14}" srcOrd="0" destOrd="0" parTransId="{62FDE272-AF85-4BBF-B6C7-79B7FDDBD453}" sibTransId="{A6695C90-AFCA-45D8-9FED-CBB3699145BC}"/>
    <dgm:cxn modelId="{01E5BC37-D671-42E8-9D4F-D3CAF0AEF285}" srcId="{711F2652-7BE3-4B54-AA66-1FF4C1047329}" destId="{39D5B7BF-57B0-4698-9818-2DDA672E4FDF}" srcOrd="1" destOrd="0" parTransId="{6D1ABF3B-D174-42B9-A39F-36888ACFBDA1}" sibTransId="{2C23B564-C6C3-421C-BDC9-F505E77CD9D4}"/>
    <dgm:cxn modelId="{5D7BDEA2-B420-436B-A7F2-ACE6CE19D542}" type="presParOf" srcId="{CC8E3ABD-DC02-43C5-BEC0-91817232754A}" destId="{40955C38-E610-4532-9141-52D29DC2DAA4}" srcOrd="0" destOrd="0" presId="urn:microsoft.com/office/officeart/2005/8/layout/vList3#1"/>
    <dgm:cxn modelId="{246E9341-2A76-4E8B-A986-C72B15754E80}" type="presParOf" srcId="{40955C38-E610-4532-9141-52D29DC2DAA4}" destId="{1C78CBFF-3600-4992-9183-98B58C593417}" srcOrd="0" destOrd="0" presId="urn:microsoft.com/office/officeart/2005/8/layout/vList3#1"/>
    <dgm:cxn modelId="{C908657E-AB0C-4BAA-B74D-B7C192269FEC}" type="presParOf" srcId="{40955C38-E610-4532-9141-52D29DC2DAA4}" destId="{33DA52B3-65A0-46B4-9F4F-81901B064474}" srcOrd="1" destOrd="0" presId="urn:microsoft.com/office/officeart/2005/8/layout/vList3#1"/>
    <dgm:cxn modelId="{21EE6389-4248-417C-AF5A-392F92619E7D}" type="presParOf" srcId="{CC8E3ABD-DC02-43C5-BEC0-91817232754A}" destId="{D2C8C2AC-B2A6-48E1-A6FE-1D2D7B2C20D2}" srcOrd="1" destOrd="0" presId="urn:microsoft.com/office/officeart/2005/8/layout/vList3#1"/>
    <dgm:cxn modelId="{A885DB62-7451-4976-B031-9F0B4B079AE6}" type="presParOf" srcId="{CC8E3ABD-DC02-43C5-BEC0-91817232754A}" destId="{CCAA38BD-2633-46CA-BB6A-2D15DD4AB3DB}" srcOrd="2" destOrd="0" presId="urn:microsoft.com/office/officeart/2005/8/layout/vList3#1"/>
    <dgm:cxn modelId="{582949FC-3DAE-4B8E-B39C-3F93CA6F3713}" type="presParOf" srcId="{CCAA38BD-2633-46CA-BB6A-2D15DD4AB3DB}" destId="{AC23DFC4-0B73-4652-93ED-AF3DF5DF08C3}" srcOrd="0" destOrd="0" presId="urn:microsoft.com/office/officeart/2005/8/layout/vList3#1"/>
    <dgm:cxn modelId="{82E53F09-4DFF-4CC5-B62C-6A7BDC7F2E30}" type="presParOf" srcId="{CCAA38BD-2633-46CA-BB6A-2D15DD4AB3DB}" destId="{B6E08204-EB8B-42CC-A099-16A11F76817A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8C1E05-4116-4478-98C4-51986ADD107A}" type="doc">
      <dgm:prSet loTypeId="urn:microsoft.com/office/officeart/2005/8/layout/vList3#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3AC4B89-EA79-47AF-93D6-FAB8312CD76D}">
      <dgm:prSet custT="1"/>
      <dgm:spPr/>
      <dgm:t>
        <a:bodyPr/>
        <a:lstStyle/>
        <a:p>
          <a:pPr rtl="0"/>
          <a:r>
            <a:rPr lang="en-US" sz="1800" dirty="0" smtClean="0">
              <a:solidFill>
                <a:schemeClr val="bg1"/>
              </a:solidFill>
            </a:rPr>
            <a:t>II. Problems during part of the year</a:t>
          </a:r>
          <a:endParaRPr lang="en-US" sz="1800" dirty="0">
            <a:solidFill>
              <a:schemeClr val="bg1"/>
            </a:solidFill>
          </a:endParaRPr>
        </a:p>
      </dgm:t>
    </dgm:pt>
    <dgm:pt modelId="{4576C566-4BEA-4519-8D65-ADB234EF281E}" type="parTrans" cxnId="{F4375320-E9FB-4BF7-9D51-8275E92C265E}">
      <dgm:prSet/>
      <dgm:spPr/>
      <dgm:t>
        <a:bodyPr/>
        <a:lstStyle/>
        <a:p>
          <a:endParaRPr lang="en-US"/>
        </a:p>
      </dgm:t>
    </dgm:pt>
    <dgm:pt modelId="{E3653AC2-01B8-4233-9379-42FD1140071C}" type="sibTrans" cxnId="{F4375320-E9FB-4BF7-9D51-8275E92C265E}">
      <dgm:prSet/>
      <dgm:spPr/>
      <dgm:t>
        <a:bodyPr/>
        <a:lstStyle/>
        <a:p>
          <a:endParaRPr lang="en-US"/>
        </a:p>
      </dgm:t>
    </dgm:pt>
    <dgm:pt modelId="{099B0421-60ED-4074-8253-DE3D6F200608}">
      <dgm:prSet custT="1"/>
      <dgm:spPr/>
      <dgm:t>
        <a:bodyPr/>
        <a:lstStyle/>
        <a:p>
          <a:pPr rtl="0"/>
          <a:r>
            <a:rPr lang="en-US" sz="1800" dirty="0" smtClean="0">
              <a:solidFill>
                <a:schemeClr val="bg1"/>
              </a:solidFill>
            </a:rPr>
            <a:t> Summer: breeding grounds</a:t>
          </a:r>
          <a:endParaRPr lang="en-US" sz="1800" dirty="0">
            <a:solidFill>
              <a:schemeClr val="bg1"/>
            </a:solidFill>
          </a:endParaRPr>
        </a:p>
      </dgm:t>
    </dgm:pt>
    <dgm:pt modelId="{7E7DCBAC-63D2-487C-87C0-B32AB5628C36}" type="parTrans" cxnId="{C3E1ED5C-8BC9-4E45-8246-814D1D8610BD}">
      <dgm:prSet/>
      <dgm:spPr/>
      <dgm:t>
        <a:bodyPr/>
        <a:lstStyle/>
        <a:p>
          <a:endParaRPr lang="en-US"/>
        </a:p>
      </dgm:t>
    </dgm:pt>
    <dgm:pt modelId="{8A2E3183-C1AC-48D5-80C1-135C5008842A}" type="sibTrans" cxnId="{C3E1ED5C-8BC9-4E45-8246-814D1D8610BD}">
      <dgm:prSet/>
      <dgm:spPr/>
      <dgm:t>
        <a:bodyPr/>
        <a:lstStyle/>
        <a:p>
          <a:endParaRPr lang="en-US"/>
        </a:p>
      </dgm:t>
    </dgm:pt>
    <dgm:pt modelId="{9E3B2F3E-44E7-4A5F-B255-E4B1EE7357D4}">
      <dgm:prSet custT="1"/>
      <dgm:spPr/>
      <dgm:t>
        <a:bodyPr/>
        <a:lstStyle/>
        <a:p>
          <a:pPr rtl="0"/>
          <a:r>
            <a:rPr lang="en-US" sz="1800" dirty="0" smtClean="0">
              <a:solidFill>
                <a:schemeClr val="bg1"/>
              </a:solidFill>
            </a:rPr>
            <a:t> Winter: non-breeding grounds</a:t>
          </a:r>
          <a:endParaRPr lang="en-US" sz="1800" dirty="0">
            <a:solidFill>
              <a:schemeClr val="bg1"/>
            </a:solidFill>
          </a:endParaRPr>
        </a:p>
      </dgm:t>
    </dgm:pt>
    <dgm:pt modelId="{27E30613-F62E-4BE7-83CE-0EA176EDE402}" type="parTrans" cxnId="{FD1CCC8D-02BF-44E2-9E2B-912487E66371}">
      <dgm:prSet/>
      <dgm:spPr/>
      <dgm:t>
        <a:bodyPr/>
        <a:lstStyle/>
        <a:p>
          <a:endParaRPr lang="en-US"/>
        </a:p>
      </dgm:t>
    </dgm:pt>
    <dgm:pt modelId="{DDADA80F-CC9C-4C47-9527-4A3B15C49BA7}" type="sibTrans" cxnId="{FD1CCC8D-02BF-44E2-9E2B-912487E66371}">
      <dgm:prSet/>
      <dgm:spPr/>
      <dgm:t>
        <a:bodyPr/>
        <a:lstStyle/>
        <a:p>
          <a:endParaRPr lang="en-US"/>
        </a:p>
      </dgm:t>
    </dgm:pt>
    <dgm:pt modelId="{3C24A6F9-2E73-40EA-9749-22EBA1E33F2B}">
      <dgm:prSet custT="1"/>
      <dgm:spPr/>
      <dgm:t>
        <a:bodyPr/>
        <a:lstStyle/>
        <a:p>
          <a:pPr rtl="0"/>
          <a:r>
            <a:rPr lang="en-US" sz="1800" dirty="0" smtClean="0"/>
            <a:t> Spring and fall: migration</a:t>
          </a:r>
          <a:endParaRPr lang="en-US" sz="1800" dirty="0"/>
        </a:p>
      </dgm:t>
    </dgm:pt>
    <dgm:pt modelId="{E8F5D0E0-7F8F-4C51-8CD1-41ADCF486070}" type="parTrans" cxnId="{53FF37A9-9108-461D-931C-0CD811E3F00F}">
      <dgm:prSet/>
      <dgm:spPr/>
      <dgm:t>
        <a:bodyPr/>
        <a:lstStyle/>
        <a:p>
          <a:endParaRPr lang="en-US"/>
        </a:p>
      </dgm:t>
    </dgm:pt>
    <dgm:pt modelId="{98E11034-55BD-49A6-9429-727B6A256EB3}" type="sibTrans" cxnId="{53FF37A9-9108-461D-931C-0CD811E3F00F}">
      <dgm:prSet/>
      <dgm:spPr/>
      <dgm:t>
        <a:bodyPr/>
        <a:lstStyle/>
        <a:p>
          <a:endParaRPr lang="en-US"/>
        </a:p>
      </dgm:t>
    </dgm:pt>
    <dgm:pt modelId="{40FA0D37-FBBD-4E42-AEEE-F46FC46523B2}">
      <dgm:prSet custT="1"/>
      <dgm:spPr/>
      <dgm:t>
        <a:bodyPr/>
        <a:lstStyle/>
        <a:p>
          <a:pPr rtl="0"/>
          <a:r>
            <a:rPr lang="en-US" sz="1800" dirty="0" smtClean="0"/>
            <a:t>III. Constant problems: Atmospheric pollution</a:t>
          </a:r>
          <a:endParaRPr lang="en-US" sz="1800" dirty="0"/>
        </a:p>
      </dgm:t>
    </dgm:pt>
    <dgm:pt modelId="{67ECA8C2-1E27-4045-91B5-4E5845E89EC0}" type="parTrans" cxnId="{FEF7E9EB-8BED-4349-AE1C-17A44AC5310C}">
      <dgm:prSet/>
      <dgm:spPr/>
      <dgm:t>
        <a:bodyPr/>
        <a:lstStyle/>
        <a:p>
          <a:endParaRPr lang="en-US"/>
        </a:p>
      </dgm:t>
    </dgm:pt>
    <dgm:pt modelId="{F64D4FCA-DF9A-4FC3-AFF1-FFCF005DE95C}" type="sibTrans" cxnId="{FEF7E9EB-8BED-4349-AE1C-17A44AC5310C}">
      <dgm:prSet/>
      <dgm:spPr/>
      <dgm:t>
        <a:bodyPr/>
        <a:lstStyle/>
        <a:p>
          <a:endParaRPr lang="en-US"/>
        </a:p>
      </dgm:t>
    </dgm:pt>
    <dgm:pt modelId="{868747F8-DE6F-426E-80DD-BC11F695693E}">
      <dgm:prSet custT="1"/>
      <dgm:spPr/>
      <dgm:t>
        <a:bodyPr/>
        <a:lstStyle/>
        <a:p>
          <a:pPr rtl="0"/>
          <a:r>
            <a:rPr lang="en-US" sz="1800" dirty="0" smtClean="0"/>
            <a:t> Mercury</a:t>
          </a:r>
          <a:endParaRPr lang="en-US" sz="1800" dirty="0"/>
        </a:p>
      </dgm:t>
    </dgm:pt>
    <dgm:pt modelId="{C650F595-8855-449F-950F-4C5320F0FFDA}" type="parTrans" cxnId="{D919D75C-31B6-4ECF-8671-A7B84D7C1B88}">
      <dgm:prSet/>
      <dgm:spPr/>
      <dgm:t>
        <a:bodyPr/>
        <a:lstStyle/>
        <a:p>
          <a:endParaRPr lang="en-US"/>
        </a:p>
      </dgm:t>
    </dgm:pt>
    <dgm:pt modelId="{C34A43AA-AE8F-4808-B8CC-38EB9958B6EB}" type="sibTrans" cxnId="{D919D75C-31B6-4ECF-8671-A7B84D7C1B88}">
      <dgm:prSet/>
      <dgm:spPr/>
      <dgm:t>
        <a:bodyPr/>
        <a:lstStyle/>
        <a:p>
          <a:endParaRPr lang="en-US"/>
        </a:p>
      </dgm:t>
    </dgm:pt>
    <dgm:pt modelId="{299F1E2B-C576-4134-9339-E7ECDA283FFE}">
      <dgm:prSet custT="1"/>
      <dgm:spPr/>
      <dgm:t>
        <a:bodyPr/>
        <a:lstStyle/>
        <a:p>
          <a:pPr rtl="0"/>
          <a:r>
            <a:rPr lang="en-US" sz="1800" dirty="0" smtClean="0"/>
            <a:t> Acid rain</a:t>
          </a:r>
          <a:endParaRPr lang="en-US" sz="1800" dirty="0"/>
        </a:p>
      </dgm:t>
    </dgm:pt>
    <dgm:pt modelId="{D8D5F260-D02F-433A-A6BA-C5A26FA1DD68}" type="parTrans" cxnId="{6D8ECB20-8445-4DE0-BC4D-686DF4076E06}">
      <dgm:prSet/>
      <dgm:spPr/>
      <dgm:t>
        <a:bodyPr/>
        <a:lstStyle/>
        <a:p>
          <a:endParaRPr lang="en-US"/>
        </a:p>
      </dgm:t>
    </dgm:pt>
    <dgm:pt modelId="{83F5F195-05A8-4849-84F5-87CD69A03047}" type="sibTrans" cxnId="{6D8ECB20-8445-4DE0-BC4D-686DF4076E06}">
      <dgm:prSet/>
      <dgm:spPr/>
      <dgm:t>
        <a:bodyPr/>
        <a:lstStyle/>
        <a:p>
          <a:endParaRPr lang="en-US"/>
        </a:p>
      </dgm:t>
    </dgm:pt>
    <dgm:pt modelId="{2C1CCEF6-C596-45CA-AC18-206ABE926E20}">
      <dgm:prSet custT="1"/>
      <dgm:spPr/>
      <dgm:t>
        <a:bodyPr/>
        <a:lstStyle/>
        <a:p>
          <a:pPr rtl="0"/>
          <a:r>
            <a:rPr lang="en-US" sz="1800" dirty="0" smtClean="0"/>
            <a:t> Climate change</a:t>
          </a:r>
          <a:endParaRPr lang="en-US" sz="1800" dirty="0"/>
        </a:p>
      </dgm:t>
    </dgm:pt>
    <dgm:pt modelId="{0037C45C-5CD2-42BB-B5D4-C60FBEB3ED54}" type="parTrans" cxnId="{576D4212-97C7-43AD-9AEA-E056B55C2162}">
      <dgm:prSet/>
      <dgm:spPr/>
      <dgm:t>
        <a:bodyPr/>
        <a:lstStyle/>
        <a:p>
          <a:endParaRPr lang="en-US"/>
        </a:p>
      </dgm:t>
    </dgm:pt>
    <dgm:pt modelId="{DE4E4516-6942-4971-A270-3AD562FF4201}" type="sibTrans" cxnId="{576D4212-97C7-43AD-9AEA-E056B55C2162}">
      <dgm:prSet/>
      <dgm:spPr/>
      <dgm:t>
        <a:bodyPr/>
        <a:lstStyle/>
        <a:p>
          <a:endParaRPr lang="en-US"/>
        </a:p>
      </dgm:t>
    </dgm:pt>
    <dgm:pt modelId="{2702AAC3-8B85-4634-85BC-765C67B719F7}">
      <dgm:prSet custT="1"/>
      <dgm:spPr/>
      <dgm:t>
        <a:bodyPr/>
        <a:lstStyle/>
        <a:p>
          <a:pPr algn="l" rtl="0"/>
          <a:r>
            <a:rPr lang="en-US" sz="1800" dirty="0" smtClean="0"/>
            <a:t>IV. A closer look at a bird of special concern- the    	Bicknell’s Thrush</a:t>
          </a:r>
          <a:endParaRPr lang="en-US" sz="1800" dirty="0"/>
        </a:p>
      </dgm:t>
    </dgm:pt>
    <dgm:pt modelId="{6A7E2354-1F54-46B9-8E6F-DA422D9848DD}" type="parTrans" cxnId="{D685155E-3E52-457F-980E-A1ED4633816F}">
      <dgm:prSet/>
      <dgm:spPr/>
      <dgm:t>
        <a:bodyPr/>
        <a:lstStyle/>
        <a:p>
          <a:endParaRPr lang="en-US"/>
        </a:p>
      </dgm:t>
    </dgm:pt>
    <dgm:pt modelId="{B932C127-D1C9-4441-B939-A72B24C199C1}" type="sibTrans" cxnId="{D685155E-3E52-457F-980E-A1ED4633816F}">
      <dgm:prSet/>
      <dgm:spPr/>
      <dgm:t>
        <a:bodyPr/>
        <a:lstStyle/>
        <a:p>
          <a:endParaRPr lang="en-US"/>
        </a:p>
      </dgm:t>
    </dgm:pt>
    <dgm:pt modelId="{1B35A500-BA17-4CD0-8EDC-1473A0D0BDB4}">
      <dgm:prSet custT="1"/>
      <dgm:spPr/>
      <dgm:t>
        <a:bodyPr/>
        <a:lstStyle/>
        <a:p>
          <a:pPr algn="l" rtl="0"/>
          <a:r>
            <a:rPr lang="en-US" sz="1800" dirty="0" smtClean="0"/>
            <a:t>V. What can we do to help?</a:t>
          </a:r>
          <a:endParaRPr lang="en-US" sz="1800" dirty="0"/>
        </a:p>
      </dgm:t>
    </dgm:pt>
    <dgm:pt modelId="{58F762CD-79B2-4BCE-8068-BC1F462ED765}" type="sibTrans" cxnId="{D2F8DCF7-35D4-4C2C-BF82-03F2456B988C}">
      <dgm:prSet/>
      <dgm:spPr/>
      <dgm:t>
        <a:bodyPr/>
        <a:lstStyle/>
        <a:p>
          <a:endParaRPr lang="en-US"/>
        </a:p>
      </dgm:t>
    </dgm:pt>
    <dgm:pt modelId="{A0B093B0-1757-4A5C-BEC1-ADF0AA01AEB0}" type="parTrans" cxnId="{D2F8DCF7-35D4-4C2C-BF82-03F2456B988C}">
      <dgm:prSet/>
      <dgm:spPr/>
      <dgm:t>
        <a:bodyPr/>
        <a:lstStyle/>
        <a:p>
          <a:endParaRPr lang="en-US"/>
        </a:p>
      </dgm:t>
    </dgm:pt>
    <dgm:pt modelId="{0C24D4F2-ABA3-47F0-BB5B-6E8EB9D548F0}">
      <dgm:prSet custT="1"/>
      <dgm:spPr/>
      <dgm:t>
        <a:bodyPr/>
        <a:lstStyle/>
        <a:p>
          <a:pPr rtl="0"/>
          <a:r>
            <a:rPr lang="en-US" sz="1800" dirty="0" smtClean="0"/>
            <a:t>the problem with a shifting habitat</a:t>
          </a:r>
          <a:endParaRPr lang="en-US" sz="1800" dirty="0"/>
        </a:p>
      </dgm:t>
    </dgm:pt>
    <dgm:pt modelId="{036F1239-445D-4781-8DCA-C7476C4CA6ED}" type="parTrans" cxnId="{8B95E088-F8E5-4ACD-ABEF-D553CD308032}">
      <dgm:prSet/>
      <dgm:spPr/>
      <dgm:t>
        <a:bodyPr/>
        <a:lstStyle/>
        <a:p>
          <a:endParaRPr lang="en-US"/>
        </a:p>
      </dgm:t>
    </dgm:pt>
    <dgm:pt modelId="{89921E07-BE48-4E40-A90F-5790DAF6F4F5}" type="sibTrans" cxnId="{8B95E088-F8E5-4ACD-ABEF-D553CD308032}">
      <dgm:prSet/>
      <dgm:spPr/>
      <dgm:t>
        <a:bodyPr/>
        <a:lstStyle/>
        <a:p>
          <a:endParaRPr lang="en-US"/>
        </a:p>
      </dgm:t>
    </dgm:pt>
    <dgm:pt modelId="{BD65E77D-BF34-42AF-999D-AC10CA52FDAF}">
      <dgm:prSet custT="1"/>
      <dgm:spPr/>
      <dgm:t>
        <a:bodyPr/>
        <a:lstStyle/>
        <a:p>
          <a:r>
            <a:rPr lang="en-US" sz="1800" dirty="0" smtClean="0">
              <a:solidFill>
                <a:srgbClr val="FFFF00"/>
              </a:solidFill>
            </a:rPr>
            <a:t>I. Numbers of birds have declined at the Hubbard Brook Experimental Forest, NH</a:t>
          </a:r>
          <a:endParaRPr lang="en-US" sz="1800" dirty="0">
            <a:solidFill>
              <a:srgbClr val="FFFF00"/>
            </a:solidFill>
          </a:endParaRPr>
        </a:p>
      </dgm:t>
    </dgm:pt>
    <dgm:pt modelId="{BADB72CF-576D-49FA-BC43-50837499D353}" type="parTrans" cxnId="{28072979-0CC8-44AE-B21D-9F4BCBE71C62}">
      <dgm:prSet/>
      <dgm:spPr/>
      <dgm:t>
        <a:bodyPr/>
        <a:lstStyle/>
        <a:p>
          <a:endParaRPr lang="en-US"/>
        </a:p>
      </dgm:t>
    </dgm:pt>
    <dgm:pt modelId="{79BE2835-3686-4FBE-A416-2432026EB98A}" type="sibTrans" cxnId="{28072979-0CC8-44AE-B21D-9F4BCBE71C62}">
      <dgm:prSet/>
      <dgm:spPr/>
      <dgm:t>
        <a:bodyPr/>
        <a:lstStyle/>
        <a:p>
          <a:endParaRPr lang="en-US"/>
        </a:p>
      </dgm:t>
    </dgm:pt>
    <dgm:pt modelId="{89786810-FC14-46DC-BD12-E1AABCDFD70E}" type="pres">
      <dgm:prSet presAssocID="{708C1E05-4116-4478-98C4-51986ADD107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CC43A4-5C0D-4868-AD43-FA4EBAF0A41C}" type="pres">
      <dgm:prSet presAssocID="{BD65E77D-BF34-42AF-999D-AC10CA52FDAF}" presName="composite" presStyleCnt="0"/>
      <dgm:spPr/>
    </dgm:pt>
    <dgm:pt modelId="{10EA8820-FD2F-456E-8FA4-5B4A05CC77E1}" type="pres">
      <dgm:prSet presAssocID="{BD65E77D-BF34-42AF-999D-AC10CA52FDAF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A8E2020-1BD9-4A10-A23E-13C1A78A525F}" type="pres">
      <dgm:prSet presAssocID="{BD65E77D-BF34-42AF-999D-AC10CA52FDAF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51D90-7415-4F97-BF68-74B4171ADE03}" type="pres">
      <dgm:prSet presAssocID="{79BE2835-3686-4FBE-A416-2432026EB98A}" presName="spacing" presStyleCnt="0"/>
      <dgm:spPr/>
    </dgm:pt>
    <dgm:pt modelId="{E00BC72C-A4BE-4614-92B2-2CE16355028A}" type="pres">
      <dgm:prSet presAssocID="{93AC4B89-EA79-47AF-93D6-FAB8312CD76D}" presName="composite" presStyleCnt="0"/>
      <dgm:spPr/>
    </dgm:pt>
    <dgm:pt modelId="{F9D2B1D7-82F3-4685-AE38-4750964A7C30}" type="pres">
      <dgm:prSet presAssocID="{93AC4B89-EA79-47AF-93D6-FAB8312CD76D}" presName="imgShp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3689552-04E6-4887-884E-5E205523AA6D}" type="pres">
      <dgm:prSet presAssocID="{93AC4B89-EA79-47AF-93D6-FAB8312CD76D}" presName="txShp" presStyleLbl="node1" presStyleIdx="1" presStyleCnt="5" custScaleY="1706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C8884A-0BF4-4854-99F9-42B39713B13C}" type="pres">
      <dgm:prSet presAssocID="{E3653AC2-01B8-4233-9379-42FD1140071C}" presName="spacing" presStyleCnt="0"/>
      <dgm:spPr/>
    </dgm:pt>
    <dgm:pt modelId="{E38AED7C-A050-4A8F-B58A-63473EF3AEA7}" type="pres">
      <dgm:prSet presAssocID="{40FA0D37-FBBD-4E42-AEEE-F46FC46523B2}" presName="composite" presStyleCnt="0"/>
      <dgm:spPr/>
    </dgm:pt>
    <dgm:pt modelId="{4EE7D1E3-48FB-40BA-BE07-89EF95ECAE99}" type="pres">
      <dgm:prSet presAssocID="{40FA0D37-FBBD-4E42-AEEE-F46FC46523B2}" presName="imgShp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56E7939-B074-444F-B4E7-4B44AFF53632}" type="pres">
      <dgm:prSet presAssocID="{40FA0D37-FBBD-4E42-AEEE-F46FC46523B2}" presName="txShp" presStyleLbl="node1" presStyleIdx="2" presStyleCnt="5" custScaleY="2417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1AF22E-7B19-4EAF-B629-CC6996E55F5F}" type="pres">
      <dgm:prSet presAssocID="{F64D4FCA-DF9A-4FC3-AFF1-FFCF005DE95C}" presName="spacing" presStyleCnt="0"/>
      <dgm:spPr/>
    </dgm:pt>
    <dgm:pt modelId="{18B64336-69E3-4E4A-BFAA-C8B252A5B3A7}" type="pres">
      <dgm:prSet presAssocID="{2702AAC3-8B85-4634-85BC-765C67B719F7}" presName="composite" presStyleCnt="0"/>
      <dgm:spPr/>
    </dgm:pt>
    <dgm:pt modelId="{4E4387D7-8DE7-4148-B6BA-250AA9F76879}" type="pres">
      <dgm:prSet presAssocID="{2702AAC3-8B85-4634-85BC-765C67B719F7}" presName="imgShp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057D5C5-AE27-4BBE-8635-BC358CEB26DB}" type="pres">
      <dgm:prSet presAssocID="{2702AAC3-8B85-4634-85BC-765C67B719F7}" presName="txShp" presStyleLbl="node1" presStyleIdx="3" presStyleCnt="5" custScaleY="808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D068C4-55C8-453C-909C-356222203257}" type="pres">
      <dgm:prSet presAssocID="{B932C127-D1C9-4441-B939-A72B24C199C1}" presName="spacing" presStyleCnt="0"/>
      <dgm:spPr/>
    </dgm:pt>
    <dgm:pt modelId="{27285972-8778-4318-AF09-482C854BB6C0}" type="pres">
      <dgm:prSet presAssocID="{1B35A500-BA17-4CD0-8EDC-1473A0D0BDB4}" presName="composite" presStyleCnt="0"/>
      <dgm:spPr/>
    </dgm:pt>
    <dgm:pt modelId="{F0F2D93E-D6DF-4C5E-824F-F2CA7A75D09F}" type="pres">
      <dgm:prSet presAssocID="{1B35A500-BA17-4CD0-8EDC-1473A0D0BDB4}" presName="imgShp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8969675-BAF9-4ACB-8F87-65BCC37164A8}" type="pres">
      <dgm:prSet presAssocID="{1B35A500-BA17-4CD0-8EDC-1473A0D0BDB4}" presName="txShp" presStyleLbl="node1" presStyleIdx="4" presStyleCnt="5" custScaleY="605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7F77B1-1425-4799-9418-15BA46B2AE57}" type="presOf" srcId="{BD65E77D-BF34-42AF-999D-AC10CA52FDAF}" destId="{4A8E2020-1BD9-4A10-A23E-13C1A78A525F}" srcOrd="0" destOrd="0" presId="urn:microsoft.com/office/officeart/2005/8/layout/vList3#2"/>
    <dgm:cxn modelId="{D919D75C-31B6-4ECF-8671-A7B84D7C1B88}" srcId="{40FA0D37-FBBD-4E42-AEEE-F46FC46523B2}" destId="{868747F8-DE6F-426E-80DD-BC11F695693E}" srcOrd="0" destOrd="0" parTransId="{C650F595-8855-449F-950F-4C5320F0FFDA}" sibTransId="{C34A43AA-AE8F-4808-B8CC-38EB9958B6EB}"/>
    <dgm:cxn modelId="{28072979-0CC8-44AE-B21D-9F4BCBE71C62}" srcId="{708C1E05-4116-4478-98C4-51986ADD107A}" destId="{BD65E77D-BF34-42AF-999D-AC10CA52FDAF}" srcOrd="0" destOrd="0" parTransId="{BADB72CF-576D-49FA-BC43-50837499D353}" sibTransId="{79BE2835-3686-4FBE-A416-2432026EB98A}"/>
    <dgm:cxn modelId="{1F55C862-56C0-477B-8309-00F42663B6ED}" type="presOf" srcId="{0C24D4F2-ABA3-47F0-BB5B-6E8EB9D548F0}" destId="{056E7939-B074-444F-B4E7-4B44AFF53632}" srcOrd="0" destOrd="4" presId="urn:microsoft.com/office/officeart/2005/8/layout/vList3#2"/>
    <dgm:cxn modelId="{484DAF98-0AF6-44AD-8275-CA26F78115EB}" type="presOf" srcId="{299F1E2B-C576-4134-9339-E7ECDA283FFE}" destId="{056E7939-B074-444F-B4E7-4B44AFF53632}" srcOrd="0" destOrd="2" presId="urn:microsoft.com/office/officeart/2005/8/layout/vList3#2"/>
    <dgm:cxn modelId="{A680AF0E-854E-479B-9FFD-B8475691EE67}" type="presOf" srcId="{708C1E05-4116-4478-98C4-51986ADD107A}" destId="{89786810-FC14-46DC-BD12-E1AABCDFD70E}" srcOrd="0" destOrd="0" presId="urn:microsoft.com/office/officeart/2005/8/layout/vList3#2"/>
    <dgm:cxn modelId="{6D8ECB20-8445-4DE0-BC4D-686DF4076E06}" srcId="{40FA0D37-FBBD-4E42-AEEE-F46FC46523B2}" destId="{299F1E2B-C576-4134-9339-E7ECDA283FFE}" srcOrd="1" destOrd="0" parTransId="{D8D5F260-D02F-433A-A6BA-C5A26FA1DD68}" sibTransId="{83F5F195-05A8-4849-84F5-87CD69A03047}"/>
    <dgm:cxn modelId="{0BA9EDC6-C460-4973-83BA-5604C556466A}" type="presOf" srcId="{40FA0D37-FBBD-4E42-AEEE-F46FC46523B2}" destId="{056E7939-B074-444F-B4E7-4B44AFF53632}" srcOrd="0" destOrd="0" presId="urn:microsoft.com/office/officeart/2005/8/layout/vList3#2"/>
    <dgm:cxn modelId="{576D4212-97C7-43AD-9AEA-E056B55C2162}" srcId="{40FA0D37-FBBD-4E42-AEEE-F46FC46523B2}" destId="{2C1CCEF6-C596-45CA-AC18-206ABE926E20}" srcOrd="2" destOrd="0" parTransId="{0037C45C-5CD2-42BB-B5D4-C60FBEB3ED54}" sibTransId="{DE4E4516-6942-4971-A270-3AD562FF4201}"/>
    <dgm:cxn modelId="{FD1CCC8D-02BF-44E2-9E2B-912487E66371}" srcId="{93AC4B89-EA79-47AF-93D6-FAB8312CD76D}" destId="{9E3B2F3E-44E7-4A5F-B255-E4B1EE7357D4}" srcOrd="1" destOrd="0" parTransId="{27E30613-F62E-4BE7-83CE-0EA176EDE402}" sibTransId="{DDADA80F-CC9C-4C47-9527-4A3B15C49BA7}"/>
    <dgm:cxn modelId="{CC42E476-A36F-4B6F-A667-62D2335F8BCF}" type="presOf" srcId="{868747F8-DE6F-426E-80DD-BC11F695693E}" destId="{056E7939-B074-444F-B4E7-4B44AFF53632}" srcOrd="0" destOrd="1" presId="urn:microsoft.com/office/officeart/2005/8/layout/vList3#2"/>
    <dgm:cxn modelId="{FEF7E9EB-8BED-4349-AE1C-17A44AC5310C}" srcId="{708C1E05-4116-4478-98C4-51986ADD107A}" destId="{40FA0D37-FBBD-4E42-AEEE-F46FC46523B2}" srcOrd="2" destOrd="0" parTransId="{67ECA8C2-1E27-4045-91B5-4E5845E89EC0}" sibTransId="{F64D4FCA-DF9A-4FC3-AFF1-FFCF005DE95C}"/>
    <dgm:cxn modelId="{D2F8DCF7-35D4-4C2C-BF82-03F2456B988C}" srcId="{708C1E05-4116-4478-98C4-51986ADD107A}" destId="{1B35A500-BA17-4CD0-8EDC-1473A0D0BDB4}" srcOrd="4" destOrd="0" parTransId="{A0B093B0-1757-4A5C-BEC1-ADF0AA01AEB0}" sibTransId="{58F762CD-79B2-4BCE-8068-BC1F462ED765}"/>
    <dgm:cxn modelId="{F4375320-E9FB-4BF7-9D51-8275E92C265E}" srcId="{708C1E05-4116-4478-98C4-51986ADD107A}" destId="{93AC4B89-EA79-47AF-93D6-FAB8312CD76D}" srcOrd="1" destOrd="0" parTransId="{4576C566-4BEA-4519-8D65-ADB234EF281E}" sibTransId="{E3653AC2-01B8-4233-9379-42FD1140071C}"/>
    <dgm:cxn modelId="{94080546-4C11-4737-910A-60A33A948E17}" type="presOf" srcId="{3C24A6F9-2E73-40EA-9749-22EBA1E33F2B}" destId="{E3689552-04E6-4887-884E-5E205523AA6D}" srcOrd="0" destOrd="3" presId="urn:microsoft.com/office/officeart/2005/8/layout/vList3#2"/>
    <dgm:cxn modelId="{53FF37A9-9108-461D-931C-0CD811E3F00F}" srcId="{93AC4B89-EA79-47AF-93D6-FAB8312CD76D}" destId="{3C24A6F9-2E73-40EA-9749-22EBA1E33F2B}" srcOrd="2" destOrd="0" parTransId="{E8F5D0E0-7F8F-4C51-8CD1-41ADCF486070}" sibTransId="{98E11034-55BD-49A6-9429-727B6A256EB3}"/>
    <dgm:cxn modelId="{A10BC5A3-CC51-45F2-85C0-76763222306D}" type="presOf" srcId="{1B35A500-BA17-4CD0-8EDC-1473A0D0BDB4}" destId="{C8969675-BAF9-4ACB-8F87-65BCC37164A8}" srcOrd="0" destOrd="0" presId="urn:microsoft.com/office/officeart/2005/8/layout/vList3#2"/>
    <dgm:cxn modelId="{8B95E088-F8E5-4ACD-ABEF-D553CD308032}" srcId="{2C1CCEF6-C596-45CA-AC18-206ABE926E20}" destId="{0C24D4F2-ABA3-47F0-BB5B-6E8EB9D548F0}" srcOrd="0" destOrd="0" parTransId="{036F1239-445D-4781-8DCA-C7476C4CA6ED}" sibTransId="{89921E07-BE48-4E40-A90F-5790DAF6F4F5}"/>
    <dgm:cxn modelId="{76BEDB0A-07F7-45D9-82EA-3F82B5A1328F}" type="presOf" srcId="{099B0421-60ED-4074-8253-DE3D6F200608}" destId="{E3689552-04E6-4887-884E-5E205523AA6D}" srcOrd="0" destOrd="1" presId="urn:microsoft.com/office/officeart/2005/8/layout/vList3#2"/>
    <dgm:cxn modelId="{D685155E-3E52-457F-980E-A1ED4633816F}" srcId="{708C1E05-4116-4478-98C4-51986ADD107A}" destId="{2702AAC3-8B85-4634-85BC-765C67B719F7}" srcOrd="3" destOrd="0" parTransId="{6A7E2354-1F54-46B9-8E6F-DA422D9848DD}" sibTransId="{B932C127-D1C9-4441-B939-A72B24C199C1}"/>
    <dgm:cxn modelId="{C3E1ED5C-8BC9-4E45-8246-814D1D8610BD}" srcId="{93AC4B89-EA79-47AF-93D6-FAB8312CD76D}" destId="{099B0421-60ED-4074-8253-DE3D6F200608}" srcOrd="0" destOrd="0" parTransId="{7E7DCBAC-63D2-487C-87C0-B32AB5628C36}" sibTransId="{8A2E3183-C1AC-48D5-80C1-135C5008842A}"/>
    <dgm:cxn modelId="{166A9C8D-6678-448B-985C-86C290E66FC8}" type="presOf" srcId="{93AC4B89-EA79-47AF-93D6-FAB8312CD76D}" destId="{E3689552-04E6-4887-884E-5E205523AA6D}" srcOrd="0" destOrd="0" presId="urn:microsoft.com/office/officeart/2005/8/layout/vList3#2"/>
    <dgm:cxn modelId="{5420AFF1-01A7-47F8-90FF-D991577EAF70}" type="presOf" srcId="{2C1CCEF6-C596-45CA-AC18-206ABE926E20}" destId="{056E7939-B074-444F-B4E7-4B44AFF53632}" srcOrd="0" destOrd="3" presId="urn:microsoft.com/office/officeart/2005/8/layout/vList3#2"/>
    <dgm:cxn modelId="{1CA2B640-C119-436A-AAF4-56D719FA9B5A}" type="presOf" srcId="{2702AAC3-8B85-4634-85BC-765C67B719F7}" destId="{5057D5C5-AE27-4BBE-8635-BC358CEB26DB}" srcOrd="0" destOrd="0" presId="urn:microsoft.com/office/officeart/2005/8/layout/vList3#2"/>
    <dgm:cxn modelId="{218A31C1-5E78-49B6-AA55-D11461DA078C}" type="presOf" srcId="{9E3B2F3E-44E7-4A5F-B255-E4B1EE7357D4}" destId="{E3689552-04E6-4887-884E-5E205523AA6D}" srcOrd="0" destOrd="2" presId="urn:microsoft.com/office/officeart/2005/8/layout/vList3#2"/>
    <dgm:cxn modelId="{F152B518-2486-47A8-8E10-69D3C57E00D8}" type="presParOf" srcId="{89786810-FC14-46DC-BD12-E1AABCDFD70E}" destId="{4DCC43A4-5C0D-4868-AD43-FA4EBAF0A41C}" srcOrd="0" destOrd="0" presId="urn:microsoft.com/office/officeart/2005/8/layout/vList3#2"/>
    <dgm:cxn modelId="{CE768D70-7B5B-4C60-9A7D-2DD535BF4664}" type="presParOf" srcId="{4DCC43A4-5C0D-4868-AD43-FA4EBAF0A41C}" destId="{10EA8820-FD2F-456E-8FA4-5B4A05CC77E1}" srcOrd="0" destOrd="0" presId="urn:microsoft.com/office/officeart/2005/8/layout/vList3#2"/>
    <dgm:cxn modelId="{033B1F0C-924F-4B1C-8964-13B6D8D62F6A}" type="presParOf" srcId="{4DCC43A4-5C0D-4868-AD43-FA4EBAF0A41C}" destId="{4A8E2020-1BD9-4A10-A23E-13C1A78A525F}" srcOrd="1" destOrd="0" presId="urn:microsoft.com/office/officeart/2005/8/layout/vList3#2"/>
    <dgm:cxn modelId="{EE2EC402-E197-4372-BF9E-395DCAB91B3A}" type="presParOf" srcId="{89786810-FC14-46DC-BD12-E1AABCDFD70E}" destId="{3D351D90-7415-4F97-BF68-74B4171ADE03}" srcOrd="1" destOrd="0" presId="urn:microsoft.com/office/officeart/2005/8/layout/vList3#2"/>
    <dgm:cxn modelId="{E1A74491-A131-468F-B5BB-6DAD36BAA1F9}" type="presParOf" srcId="{89786810-FC14-46DC-BD12-E1AABCDFD70E}" destId="{E00BC72C-A4BE-4614-92B2-2CE16355028A}" srcOrd="2" destOrd="0" presId="urn:microsoft.com/office/officeart/2005/8/layout/vList3#2"/>
    <dgm:cxn modelId="{C3E45818-4794-4556-A619-C60BEF1B0249}" type="presParOf" srcId="{E00BC72C-A4BE-4614-92B2-2CE16355028A}" destId="{F9D2B1D7-82F3-4685-AE38-4750964A7C30}" srcOrd="0" destOrd="0" presId="urn:microsoft.com/office/officeart/2005/8/layout/vList3#2"/>
    <dgm:cxn modelId="{F527D988-C0E6-407D-9976-73E3E7A0B55C}" type="presParOf" srcId="{E00BC72C-A4BE-4614-92B2-2CE16355028A}" destId="{E3689552-04E6-4887-884E-5E205523AA6D}" srcOrd="1" destOrd="0" presId="urn:microsoft.com/office/officeart/2005/8/layout/vList3#2"/>
    <dgm:cxn modelId="{9F546732-F85C-4571-A776-00AFA748673D}" type="presParOf" srcId="{89786810-FC14-46DC-BD12-E1AABCDFD70E}" destId="{E7C8884A-0BF4-4854-99F9-42B39713B13C}" srcOrd="3" destOrd="0" presId="urn:microsoft.com/office/officeart/2005/8/layout/vList3#2"/>
    <dgm:cxn modelId="{79A17FA8-C37F-453E-83F9-4DFAA699B343}" type="presParOf" srcId="{89786810-FC14-46DC-BD12-E1AABCDFD70E}" destId="{E38AED7C-A050-4A8F-B58A-63473EF3AEA7}" srcOrd="4" destOrd="0" presId="urn:microsoft.com/office/officeart/2005/8/layout/vList3#2"/>
    <dgm:cxn modelId="{42578262-EFD8-4130-B8B3-09C428ABACFC}" type="presParOf" srcId="{E38AED7C-A050-4A8F-B58A-63473EF3AEA7}" destId="{4EE7D1E3-48FB-40BA-BE07-89EF95ECAE99}" srcOrd="0" destOrd="0" presId="urn:microsoft.com/office/officeart/2005/8/layout/vList3#2"/>
    <dgm:cxn modelId="{38CAE059-CE37-49A8-A9AC-A9476F04BA86}" type="presParOf" srcId="{E38AED7C-A050-4A8F-B58A-63473EF3AEA7}" destId="{056E7939-B074-444F-B4E7-4B44AFF53632}" srcOrd="1" destOrd="0" presId="urn:microsoft.com/office/officeart/2005/8/layout/vList3#2"/>
    <dgm:cxn modelId="{BCBC073C-EE57-4319-AF33-A26ECE1769C7}" type="presParOf" srcId="{89786810-FC14-46DC-BD12-E1AABCDFD70E}" destId="{EF1AF22E-7B19-4EAF-B629-CC6996E55F5F}" srcOrd="5" destOrd="0" presId="urn:microsoft.com/office/officeart/2005/8/layout/vList3#2"/>
    <dgm:cxn modelId="{DB2A0B9F-4B7C-4D87-ADE5-3006F880F9B5}" type="presParOf" srcId="{89786810-FC14-46DC-BD12-E1AABCDFD70E}" destId="{18B64336-69E3-4E4A-BFAA-C8B252A5B3A7}" srcOrd="6" destOrd="0" presId="urn:microsoft.com/office/officeart/2005/8/layout/vList3#2"/>
    <dgm:cxn modelId="{6728B05A-61A2-47CA-8741-D55E5C1A6ADD}" type="presParOf" srcId="{18B64336-69E3-4E4A-BFAA-C8B252A5B3A7}" destId="{4E4387D7-8DE7-4148-B6BA-250AA9F76879}" srcOrd="0" destOrd="0" presId="urn:microsoft.com/office/officeart/2005/8/layout/vList3#2"/>
    <dgm:cxn modelId="{9D16BC5A-F569-4394-9EDE-D7D23CB53938}" type="presParOf" srcId="{18B64336-69E3-4E4A-BFAA-C8B252A5B3A7}" destId="{5057D5C5-AE27-4BBE-8635-BC358CEB26DB}" srcOrd="1" destOrd="0" presId="urn:microsoft.com/office/officeart/2005/8/layout/vList3#2"/>
    <dgm:cxn modelId="{502EDAF5-555D-429A-BA70-37912FFFFA41}" type="presParOf" srcId="{89786810-FC14-46DC-BD12-E1AABCDFD70E}" destId="{39D068C4-55C8-453C-909C-356222203257}" srcOrd="7" destOrd="0" presId="urn:microsoft.com/office/officeart/2005/8/layout/vList3#2"/>
    <dgm:cxn modelId="{5D2E093D-6F40-4119-97BC-DC490CD477E0}" type="presParOf" srcId="{89786810-FC14-46DC-BD12-E1AABCDFD70E}" destId="{27285972-8778-4318-AF09-482C854BB6C0}" srcOrd="8" destOrd="0" presId="urn:microsoft.com/office/officeart/2005/8/layout/vList3#2"/>
    <dgm:cxn modelId="{DF08A0EF-034B-4C6F-88E6-E0313116646C}" type="presParOf" srcId="{27285972-8778-4318-AF09-482C854BB6C0}" destId="{F0F2D93E-D6DF-4C5E-824F-F2CA7A75D09F}" srcOrd="0" destOrd="0" presId="urn:microsoft.com/office/officeart/2005/8/layout/vList3#2"/>
    <dgm:cxn modelId="{4E80ADF7-7940-4331-BB88-64E6B158A06C}" type="presParOf" srcId="{27285972-8778-4318-AF09-482C854BB6C0}" destId="{C8969675-BAF9-4ACB-8F87-65BCC37164A8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F04FE-9E25-4292-B676-79D9D694592E}">
      <dsp:nvSpPr>
        <dsp:cNvPr id="0" name=""/>
        <dsp:cNvSpPr/>
      </dsp:nvSpPr>
      <dsp:spPr>
        <a:xfrm rot="10800000">
          <a:off x="1706993" y="2667"/>
          <a:ext cx="6080760" cy="7014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339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FFFF00"/>
              </a:solidFill>
            </a:rPr>
            <a:t>Neotropical migratory birds of New Hampshire</a:t>
          </a:r>
          <a:endParaRPr lang="en-US" sz="1900" kern="1200" dirty="0">
            <a:solidFill>
              <a:srgbClr val="FFFF00"/>
            </a:solidFill>
          </a:endParaRPr>
        </a:p>
      </dsp:txBody>
      <dsp:txXfrm rot="10800000">
        <a:off x="1882366" y="2667"/>
        <a:ext cx="5905387" cy="701493"/>
      </dsp:txXfrm>
    </dsp:sp>
    <dsp:sp modelId="{A4EEBAF5-84D1-4F41-B9C7-43CEAC826A03}">
      <dsp:nvSpPr>
        <dsp:cNvPr id="0" name=""/>
        <dsp:cNvSpPr/>
      </dsp:nvSpPr>
      <dsp:spPr>
        <a:xfrm>
          <a:off x="1356246" y="2667"/>
          <a:ext cx="701493" cy="7014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175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8AA79-13C6-4743-9C16-B9B93037BB31}">
      <dsp:nvSpPr>
        <dsp:cNvPr id="0" name=""/>
        <dsp:cNvSpPr/>
      </dsp:nvSpPr>
      <dsp:spPr>
        <a:xfrm rot="10800000">
          <a:off x="1706993" y="913562"/>
          <a:ext cx="6080760" cy="7014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339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chemeClr val="bg1"/>
              </a:solidFill>
            </a:rPr>
            <a:t>Why study migratory birds?</a:t>
          </a:r>
          <a:endParaRPr lang="en-US" sz="1900" kern="1200" dirty="0">
            <a:solidFill>
              <a:schemeClr val="bg1"/>
            </a:solidFill>
          </a:endParaRPr>
        </a:p>
      </dsp:txBody>
      <dsp:txXfrm rot="10800000">
        <a:off x="1882366" y="913562"/>
        <a:ext cx="5905387" cy="701493"/>
      </dsp:txXfrm>
    </dsp:sp>
    <dsp:sp modelId="{4B8AE8E0-D6DD-4A4E-9CBA-07A1B5793BE5}">
      <dsp:nvSpPr>
        <dsp:cNvPr id="0" name=""/>
        <dsp:cNvSpPr/>
      </dsp:nvSpPr>
      <dsp:spPr>
        <a:xfrm>
          <a:off x="1356246" y="913562"/>
          <a:ext cx="701493" cy="70149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175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6ACBD8-463E-4016-BFF4-4B7588F1EC97}">
      <dsp:nvSpPr>
        <dsp:cNvPr id="0" name=""/>
        <dsp:cNvSpPr/>
      </dsp:nvSpPr>
      <dsp:spPr>
        <a:xfrm rot="10800000">
          <a:off x="1706993" y="1824457"/>
          <a:ext cx="6080760" cy="7014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339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chemeClr val="bg1"/>
              </a:solidFill>
            </a:rPr>
            <a:t>Examples of ecosystem services</a:t>
          </a:r>
          <a:endParaRPr lang="en-US" sz="1900" kern="1200" dirty="0">
            <a:solidFill>
              <a:schemeClr val="bg1"/>
            </a:solidFill>
          </a:endParaRPr>
        </a:p>
      </dsp:txBody>
      <dsp:txXfrm rot="10800000">
        <a:off x="1882366" y="1824457"/>
        <a:ext cx="5905387" cy="701493"/>
      </dsp:txXfrm>
    </dsp:sp>
    <dsp:sp modelId="{35A3E581-55BF-4C61-B0F7-790AA17076C6}">
      <dsp:nvSpPr>
        <dsp:cNvPr id="0" name=""/>
        <dsp:cNvSpPr/>
      </dsp:nvSpPr>
      <dsp:spPr>
        <a:xfrm>
          <a:off x="1356246" y="1824457"/>
          <a:ext cx="701493" cy="70149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175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3D0321-FE54-4E48-92BC-620CFD824925}">
      <dsp:nvSpPr>
        <dsp:cNvPr id="0" name=""/>
        <dsp:cNvSpPr/>
      </dsp:nvSpPr>
      <dsp:spPr>
        <a:xfrm rot="10800000">
          <a:off x="1706993" y="2735353"/>
          <a:ext cx="6080760" cy="7014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339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chemeClr val="bg1"/>
              </a:solidFill>
            </a:rPr>
            <a:t>What are </a:t>
          </a:r>
          <a:r>
            <a:rPr lang="en-US" sz="1900" b="1" kern="1200" dirty="0" err="1" smtClean="0">
              <a:solidFill>
                <a:schemeClr val="bg1"/>
              </a:solidFill>
            </a:rPr>
            <a:t>Neotropical</a:t>
          </a:r>
          <a:r>
            <a:rPr lang="en-US" sz="1900" b="1" kern="1200" dirty="0" smtClean="0">
              <a:solidFill>
                <a:schemeClr val="bg1"/>
              </a:solidFill>
            </a:rPr>
            <a:t> migratory birds?</a:t>
          </a:r>
          <a:endParaRPr lang="en-US" sz="1900" kern="1200" dirty="0">
            <a:solidFill>
              <a:schemeClr val="bg1"/>
            </a:solidFill>
          </a:endParaRPr>
        </a:p>
      </dsp:txBody>
      <dsp:txXfrm rot="10800000">
        <a:off x="1882366" y="2735353"/>
        <a:ext cx="5905387" cy="701493"/>
      </dsp:txXfrm>
    </dsp:sp>
    <dsp:sp modelId="{DA880549-050A-4EA4-BF44-6DDECF345499}">
      <dsp:nvSpPr>
        <dsp:cNvPr id="0" name=""/>
        <dsp:cNvSpPr/>
      </dsp:nvSpPr>
      <dsp:spPr>
        <a:xfrm>
          <a:off x="1356246" y="2735353"/>
          <a:ext cx="701493" cy="70149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175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4FCB51-054C-4B45-9B91-CFFEFB31BF98}">
      <dsp:nvSpPr>
        <dsp:cNvPr id="0" name=""/>
        <dsp:cNvSpPr/>
      </dsp:nvSpPr>
      <dsp:spPr>
        <a:xfrm rot="10800000">
          <a:off x="1706993" y="3646248"/>
          <a:ext cx="6080760" cy="7014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339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chemeClr val="bg1"/>
              </a:solidFill>
            </a:rPr>
            <a:t>Why do they migrate?</a:t>
          </a:r>
          <a:endParaRPr lang="en-US" sz="1900" kern="1200" dirty="0">
            <a:solidFill>
              <a:schemeClr val="bg1"/>
            </a:solidFill>
          </a:endParaRPr>
        </a:p>
      </dsp:txBody>
      <dsp:txXfrm rot="10800000">
        <a:off x="1882366" y="3646248"/>
        <a:ext cx="5905387" cy="701493"/>
      </dsp:txXfrm>
    </dsp:sp>
    <dsp:sp modelId="{7F5FAB2D-3026-4E5C-A5D0-46C1AC1FB732}">
      <dsp:nvSpPr>
        <dsp:cNvPr id="0" name=""/>
        <dsp:cNvSpPr/>
      </dsp:nvSpPr>
      <dsp:spPr>
        <a:xfrm>
          <a:off x="1356246" y="3646248"/>
          <a:ext cx="701493" cy="701493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3175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2D7609-95BB-4F45-92E6-B70EDB5E12A1}">
      <dsp:nvSpPr>
        <dsp:cNvPr id="0" name=""/>
        <dsp:cNvSpPr/>
      </dsp:nvSpPr>
      <dsp:spPr>
        <a:xfrm rot="10800000">
          <a:off x="1706993" y="4557143"/>
          <a:ext cx="6080760" cy="7014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339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chemeClr val="bg1"/>
              </a:solidFill>
            </a:rPr>
            <a:t>Who studies migratory birds, and what are they learning? </a:t>
          </a:r>
          <a:endParaRPr lang="en-US" sz="1900" b="1" kern="1200" dirty="0">
            <a:solidFill>
              <a:schemeClr val="bg1"/>
            </a:solidFill>
          </a:endParaRPr>
        </a:p>
      </dsp:txBody>
      <dsp:txXfrm rot="10800000">
        <a:off x="1882366" y="4557143"/>
        <a:ext cx="5905387" cy="701493"/>
      </dsp:txXfrm>
    </dsp:sp>
    <dsp:sp modelId="{1D199875-55B4-47C4-ABB7-2131E97BFA40}">
      <dsp:nvSpPr>
        <dsp:cNvPr id="0" name=""/>
        <dsp:cNvSpPr/>
      </dsp:nvSpPr>
      <dsp:spPr>
        <a:xfrm>
          <a:off x="1356246" y="4557143"/>
          <a:ext cx="701493" cy="701493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3175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E82704-EB8B-4B5B-8652-57883A4FAD84}">
      <dsp:nvSpPr>
        <dsp:cNvPr id="0" name=""/>
        <dsp:cNvSpPr/>
      </dsp:nvSpPr>
      <dsp:spPr>
        <a:xfrm rot="10800000">
          <a:off x="1706993" y="5468038"/>
          <a:ext cx="6080760" cy="7014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339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chemeClr val="bg1"/>
              </a:solidFill>
            </a:rPr>
            <a:t>Why have the numbers of birds decreased at Hubbard Brook?</a:t>
          </a:r>
          <a:endParaRPr lang="en-US" sz="1900" b="1" kern="1200" dirty="0">
            <a:solidFill>
              <a:schemeClr val="bg1"/>
            </a:solidFill>
          </a:endParaRPr>
        </a:p>
      </dsp:txBody>
      <dsp:txXfrm rot="10800000">
        <a:off x="1882366" y="5468038"/>
        <a:ext cx="5905387" cy="701493"/>
      </dsp:txXfrm>
    </dsp:sp>
    <dsp:sp modelId="{96C34B08-D4B2-46E4-B9F3-5EA8CB304352}">
      <dsp:nvSpPr>
        <dsp:cNvPr id="0" name=""/>
        <dsp:cNvSpPr/>
      </dsp:nvSpPr>
      <dsp:spPr>
        <a:xfrm>
          <a:off x="1356246" y="5468038"/>
          <a:ext cx="701493" cy="701493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3175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EE417-DAC7-4C44-B21B-F36B117F7BD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FC04EB-A211-47F9-A93E-BCA2C7551DC3}">
      <dsp:nvSpPr>
        <dsp:cNvPr id="0" name=""/>
        <dsp:cNvSpPr/>
      </dsp:nvSpPr>
      <dsp:spPr>
        <a:xfrm>
          <a:off x="460128" y="312440"/>
          <a:ext cx="5580684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Where and why?</a:t>
          </a:r>
          <a:endParaRPr lang="en-US" sz="2900" kern="1200" dirty="0"/>
        </a:p>
      </dsp:txBody>
      <dsp:txXfrm>
        <a:off x="460128" y="312440"/>
        <a:ext cx="5580684" cy="625205"/>
      </dsp:txXfrm>
    </dsp:sp>
    <dsp:sp modelId="{BBF1249B-30D1-4410-B3E6-748A7E0988FE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F0CEA4-3008-4385-8446-74B9BBF43B00}">
      <dsp:nvSpPr>
        <dsp:cNvPr id="0" name=""/>
        <dsp:cNvSpPr/>
      </dsp:nvSpPr>
      <dsp:spPr>
        <a:xfrm>
          <a:off x="818573" y="1250411"/>
          <a:ext cx="5222240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Hydrology: inputs and outputs</a:t>
          </a:r>
          <a:endParaRPr lang="en-US" sz="2900" kern="1200" dirty="0"/>
        </a:p>
      </dsp:txBody>
      <dsp:txXfrm>
        <a:off x="818573" y="1250411"/>
        <a:ext cx="5222240" cy="625205"/>
      </dsp:txXfrm>
    </dsp:sp>
    <dsp:sp modelId="{606AE624-407B-4781-86A1-DF7D153E038E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161BB2-194D-45B2-A92E-E97E5748C94C}">
      <dsp:nvSpPr>
        <dsp:cNvPr id="0" name=""/>
        <dsp:cNvSpPr/>
      </dsp:nvSpPr>
      <dsp:spPr>
        <a:xfrm>
          <a:off x="818573" y="2188382"/>
          <a:ext cx="5222240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smtClean="0"/>
            <a:t>Biogeochemistry</a:t>
          </a:r>
          <a:endParaRPr lang="en-US" sz="2900" kern="1200" dirty="0"/>
        </a:p>
      </dsp:txBody>
      <dsp:txXfrm>
        <a:off x="818573" y="2188382"/>
        <a:ext cx="5222240" cy="625205"/>
      </dsp:txXfrm>
    </dsp:sp>
    <dsp:sp modelId="{8DAA37D7-52EE-4F01-8C4D-02C9DBD9F6D2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09DF0-857C-4894-A72F-A879F4CB838E}">
      <dsp:nvSpPr>
        <dsp:cNvPr id="0" name=""/>
        <dsp:cNvSpPr/>
      </dsp:nvSpPr>
      <dsp:spPr>
        <a:xfrm>
          <a:off x="460128" y="3126353"/>
          <a:ext cx="5580684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Watershed experiments</a:t>
          </a:r>
          <a:endParaRPr lang="en-US" sz="2900" kern="1200" dirty="0"/>
        </a:p>
      </dsp:txBody>
      <dsp:txXfrm>
        <a:off x="460128" y="3126353"/>
        <a:ext cx="5580684" cy="625205"/>
      </dsp:txXfrm>
    </dsp:sp>
    <dsp:sp modelId="{A2067B93-B79B-4FB2-AE19-1293B426A290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A52B3-65A0-46B4-9F4F-81901B064474}">
      <dsp:nvSpPr>
        <dsp:cNvPr id="0" name=""/>
        <dsp:cNvSpPr/>
      </dsp:nvSpPr>
      <dsp:spPr>
        <a:xfrm rot="10800000">
          <a:off x="1981225" y="228433"/>
          <a:ext cx="5726049" cy="1397546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5004" tIns="91440" rIns="170688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Populations of Birds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A. Transects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B. Standardized Timed Census</a:t>
          </a:r>
        </a:p>
      </dsp:txBody>
      <dsp:txXfrm rot="10800000">
        <a:off x="2330611" y="228433"/>
        <a:ext cx="5376663" cy="1397546"/>
      </dsp:txXfrm>
    </dsp:sp>
    <dsp:sp modelId="{1C78CBFF-3600-4992-9183-98B58C593417}">
      <dsp:nvSpPr>
        <dsp:cNvPr id="0" name=""/>
        <dsp:cNvSpPr/>
      </dsp:nvSpPr>
      <dsp:spPr>
        <a:xfrm>
          <a:off x="838196" y="25784"/>
          <a:ext cx="1802844" cy="180284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E08204-EB8B-42CC-A099-16A11F76817A}">
      <dsp:nvSpPr>
        <dsp:cNvPr id="0" name=""/>
        <dsp:cNvSpPr/>
      </dsp:nvSpPr>
      <dsp:spPr>
        <a:xfrm rot="10800000">
          <a:off x="1676427" y="1960016"/>
          <a:ext cx="6007999" cy="3323561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5004" tIns="91440" rIns="170688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</a:rPr>
            <a:t>Individual Birds</a:t>
          </a:r>
        </a:p>
        <a:p>
          <a:pPr lvl="0" algn="l" defTabSz="10668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>
              <a:solidFill>
                <a:schemeClr val="bg1"/>
              </a:solidFill>
            </a:rPr>
            <a:t>A. Tracking the movements of birds</a:t>
          </a:r>
        </a:p>
        <a:p>
          <a:pPr lvl="0" algn="l" defTabSz="10668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>
              <a:solidFill>
                <a:schemeClr val="bg1"/>
              </a:solidFill>
            </a:rPr>
            <a:t>    • Mist nets</a:t>
          </a:r>
        </a:p>
        <a:p>
          <a:pPr lvl="0" algn="l" defTabSz="10668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>
              <a:solidFill>
                <a:schemeClr val="bg1"/>
              </a:solidFill>
            </a:rPr>
            <a:t>    • Bird banding</a:t>
          </a:r>
        </a:p>
        <a:p>
          <a:pPr lvl="0" algn="l" defTabSz="10668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>
              <a:solidFill>
                <a:schemeClr val="bg1"/>
              </a:solidFill>
            </a:rPr>
            <a:t>    • </a:t>
          </a:r>
          <a:r>
            <a:rPr lang="en-US" sz="1800" kern="1200" dirty="0" err="1" smtClean="0">
              <a:solidFill>
                <a:schemeClr val="bg1"/>
              </a:solidFill>
            </a:rPr>
            <a:t>Geolocators</a:t>
          </a:r>
          <a:endParaRPr lang="en-US" sz="1800" kern="1200" dirty="0" smtClean="0">
            <a:solidFill>
              <a:schemeClr val="bg1"/>
            </a:solidFill>
          </a:endParaRPr>
        </a:p>
        <a:p>
          <a:pPr lvl="0" algn="l" defTabSz="10668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>
              <a:solidFill>
                <a:schemeClr val="bg1"/>
              </a:solidFill>
            </a:rPr>
            <a:t>    • Radio transmission</a:t>
          </a:r>
        </a:p>
        <a:p>
          <a:pPr lvl="0" algn="l" defTabSz="10668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>
              <a:solidFill>
                <a:schemeClr val="bg1"/>
              </a:solidFill>
            </a:rPr>
            <a:t>    • Videotaping</a:t>
          </a:r>
        </a:p>
        <a:p>
          <a:pPr lvl="0" algn="l" defTabSz="10668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>
              <a:solidFill>
                <a:schemeClr val="bg1"/>
              </a:solidFill>
            </a:rPr>
            <a:t>B. Nest observations</a:t>
          </a:r>
        </a:p>
        <a:p>
          <a:pPr marL="342900" lvl="0" indent="-342900" algn="l" defTabSz="10668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>
              <a:solidFill>
                <a:schemeClr val="bg1"/>
              </a:solidFill>
            </a:rPr>
            <a:t>    • Black-throated Blue Warblers at the     Hubbard Brook Experimental Forest</a:t>
          </a:r>
          <a:endParaRPr lang="en-US" sz="2400" kern="1200" dirty="0">
            <a:solidFill>
              <a:schemeClr val="bg1"/>
            </a:solidFill>
          </a:endParaRPr>
        </a:p>
      </dsp:txBody>
      <dsp:txXfrm rot="10800000">
        <a:off x="2507317" y="1960016"/>
        <a:ext cx="5177109" cy="3323561"/>
      </dsp:txXfrm>
    </dsp:sp>
    <dsp:sp modelId="{AC23DFC4-0B73-4652-93ED-AF3DF5DF08C3}">
      <dsp:nvSpPr>
        <dsp:cNvPr id="0" name=""/>
        <dsp:cNvSpPr/>
      </dsp:nvSpPr>
      <dsp:spPr>
        <a:xfrm>
          <a:off x="921076" y="2720374"/>
          <a:ext cx="1802844" cy="180284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8E2020-1BD9-4A10-A23E-13C1A78A525F}">
      <dsp:nvSpPr>
        <dsp:cNvPr id="0" name=""/>
        <dsp:cNvSpPr/>
      </dsp:nvSpPr>
      <dsp:spPr>
        <a:xfrm rot="10800000">
          <a:off x="1665998" y="1194"/>
          <a:ext cx="5878068" cy="741728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082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00"/>
              </a:solidFill>
            </a:rPr>
            <a:t>I. Numbers of birds have declined at the Hubbard Brook Experimental Forest, NH</a:t>
          </a:r>
          <a:endParaRPr lang="en-US" sz="1800" kern="1200" dirty="0">
            <a:solidFill>
              <a:srgbClr val="FFFF00"/>
            </a:solidFill>
          </a:endParaRPr>
        </a:p>
      </dsp:txBody>
      <dsp:txXfrm rot="10800000">
        <a:off x="1851430" y="1194"/>
        <a:ext cx="5692636" cy="741728"/>
      </dsp:txXfrm>
    </dsp:sp>
    <dsp:sp modelId="{10EA8820-FD2F-456E-8FA4-5B4A05CC77E1}">
      <dsp:nvSpPr>
        <dsp:cNvPr id="0" name=""/>
        <dsp:cNvSpPr/>
      </dsp:nvSpPr>
      <dsp:spPr>
        <a:xfrm>
          <a:off x="1295133" y="1194"/>
          <a:ext cx="741728" cy="74172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89552-04E6-4887-884E-5E205523AA6D}">
      <dsp:nvSpPr>
        <dsp:cNvPr id="0" name=""/>
        <dsp:cNvSpPr/>
      </dsp:nvSpPr>
      <dsp:spPr>
        <a:xfrm rot="10800000">
          <a:off x="1665998" y="964334"/>
          <a:ext cx="5878068" cy="1265797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082" tIns="68580" rIns="128016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II. Problems during part of the year</a:t>
          </a:r>
          <a:endParaRPr lang="en-US" sz="1800" kern="1200" dirty="0">
            <a:solidFill>
              <a:schemeClr val="bg1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chemeClr val="bg1"/>
              </a:solidFill>
            </a:rPr>
            <a:t> Summer: breeding grounds</a:t>
          </a:r>
          <a:endParaRPr lang="en-US" sz="1800" kern="1200" dirty="0">
            <a:solidFill>
              <a:schemeClr val="bg1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chemeClr val="bg1"/>
              </a:solidFill>
            </a:rPr>
            <a:t> Winter: non-breeding grounds</a:t>
          </a:r>
          <a:endParaRPr lang="en-US" sz="1800" kern="1200" dirty="0">
            <a:solidFill>
              <a:schemeClr val="bg1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 Spring and fall: migration</a:t>
          </a:r>
          <a:endParaRPr lang="en-US" sz="1800" kern="1200" dirty="0"/>
        </a:p>
      </dsp:txBody>
      <dsp:txXfrm rot="10800000">
        <a:off x="1982447" y="964334"/>
        <a:ext cx="5561619" cy="1265797"/>
      </dsp:txXfrm>
    </dsp:sp>
    <dsp:sp modelId="{F9D2B1D7-82F3-4685-AE38-4750964A7C30}">
      <dsp:nvSpPr>
        <dsp:cNvPr id="0" name=""/>
        <dsp:cNvSpPr/>
      </dsp:nvSpPr>
      <dsp:spPr>
        <a:xfrm>
          <a:off x="1295133" y="1226368"/>
          <a:ext cx="741728" cy="74172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6E7939-B074-444F-B4E7-4B44AFF53632}">
      <dsp:nvSpPr>
        <dsp:cNvPr id="0" name=""/>
        <dsp:cNvSpPr/>
      </dsp:nvSpPr>
      <dsp:spPr>
        <a:xfrm rot="10800000">
          <a:off x="1665998" y="2451543"/>
          <a:ext cx="5878068" cy="1793181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082" tIns="68580" rIns="128016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III. Constant problems: Atmospheric pollution</a:t>
          </a:r>
          <a:endParaRPr lang="en-US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 Mercury</a:t>
          </a:r>
          <a:endParaRPr lang="en-US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 Acid rain</a:t>
          </a:r>
          <a:endParaRPr lang="en-US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 Climate change</a:t>
          </a:r>
          <a:endParaRPr lang="en-US" sz="1800" kern="1200" dirty="0"/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the problem with a shifting habitat</a:t>
          </a:r>
          <a:endParaRPr lang="en-US" sz="1800" kern="1200" dirty="0"/>
        </a:p>
      </dsp:txBody>
      <dsp:txXfrm rot="10800000">
        <a:off x="2114293" y="2451543"/>
        <a:ext cx="5429773" cy="1793181"/>
      </dsp:txXfrm>
    </dsp:sp>
    <dsp:sp modelId="{4EE7D1E3-48FB-40BA-BE07-89EF95ECAE99}">
      <dsp:nvSpPr>
        <dsp:cNvPr id="0" name=""/>
        <dsp:cNvSpPr/>
      </dsp:nvSpPr>
      <dsp:spPr>
        <a:xfrm>
          <a:off x="1295133" y="2977269"/>
          <a:ext cx="741728" cy="74172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57D5C5-AE27-4BBE-8635-BC358CEB26DB}">
      <dsp:nvSpPr>
        <dsp:cNvPr id="0" name=""/>
        <dsp:cNvSpPr/>
      </dsp:nvSpPr>
      <dsp:spPr>
        <a:xfrm rot="10800000">
          <a:off x="1665998" y="4537075"/>
          <a:ext cx="5878068" cy="599850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082" tIns="68580" rIns="128016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IV. A closer look at a bird of special concern- the    	Bicknell’s Thrush</a:t>
          </a:r>
          <a:endParaRPr lang="en-US" sz="1800" kern="1200" dirty="0"/>
        </a:p>
      </dsp:txBody>
      <dsp:txXfrm rot="10800000">
        <a:off x="1815960" y="4537075"/>
        <a:ext cx="5728106" cy="599850"/>
      </dsp:txXfrm>
    </dsp:sp>
    <dsp:sp modelId="{4E4387D7-8DE7-4148-B6BA-250AA9F76879}">
      <dsp:nvSpPr>
        <dsp:cNvPr id="0" name=""/>
        <dsp:cNvSpPr/>
      </dsp:nvSpPr>
      <dsp:spPr>
        <a:xfrm>
          <a:off x="1295133" y="4466136"/>
          <a:ext cx="741728" cy="74172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69675-BAF9-4ACB-8F87-65BCC37164A8}">
      <dsp:nvSpPr>
        <dsp:cNvPr id="0" name=""/>
        <dsp:cNvSpPr/>
      </dsp:nvSpPr>
      <dsp:spPr>
        <a:xfrm rot="10800000">
          <a:off x="1665998" y="5575456"/>
          <a:ext cx="5878068" cy="449369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082" tIns="68580" rIns="128016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V. What can we do to help?</a:t>
          </a:r>
          <a:endParaRPr lang="en-US" sz="1800" kern="1200" dirty="0"/>
        </a:p>
      </dsp:txBody>
      <dsp:txXfrm rot="10800000">
        <a:off x="1778340" y="5575456"/>
        <a:ext cx="5765726" cy="449369"/>
      </dsp:txXfrm>
    </dsp:sp>
    <dsp:sp modelId="{F0F2D93E-D6DF-4C5E-824F-F2CA7A75D09F}">
      <dsp:nvSpPr>
        <dsp:cNvPr id="0" name=""/>
        <dsp:cNvSpPr/>
      </dsp:nvSpPr>
      <dsp:spPr>
        <a:xfrm>
          <a:off x="1295133" y="5429277"/>
          <a:ext cx="741728" cy="741728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0A4C8-C0EC-40A4-8BC9-EBB652DD1469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DDA05-D9AC-4A23-81AB-E111E6918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28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F1137-298B-45B3-AB12-53EA8CA017A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11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D98F-206D-4A6F-BE96-E3165E9449C0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33E9-484A-4501-B857-E0D5D48B7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30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D98F-206D-4A6F-BE96-E3165E9449C0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33E9-484A-4501-B857-E0D5D48B7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84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D98F-206D-4A6F-BE96-E3165E9449C0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33E9-484A-4501-B857-E0D5D48B7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41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D98F-206D-4A6F-BE96-E3165E9449C0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33E9-484A-4501-B857-E0D5D48B7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6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D98F-206D-4A6F-BE96-E3165E9449C0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33E9-484A-4501-B857-E0D5D48B7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45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D98F-206D-4A6F-BE96-E3165E9449C0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33E9-484A-4501-B857-E0D5D48B7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18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D98F-206D-4A6F-BE96-E3165E9449C0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33E9-484A-4501-B857-E0D5D48B7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8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D98F-206D-4A6F-BE96-E3165E9449C0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33E9-484A-4501-B857-E0D5D48B7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3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D98F-206D-4A6F-BE96-E3165E9449C0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33E9-484A-4501-B857-E0D5D48B7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78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D98F-206D-4A6F-BE96-E3165E9449C0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33E9-484A-4501-B857-E0D5D48B7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0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D98F-206D-4A6F-BE96-E3165E9449C0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33E9-484A-4501-B857-E0D5D48B7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00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8D98F-206D-4A6F-BE96-E3165E9449C0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533E9-484A-4501-B857-E0D5D48B7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6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48835573"/>
              </p:ext>
            </p:extLst>
          </p:nvPr>
        </p:nvGraphicFramePr>
        <p:xfrm>
          <a:off x="0" y="381000"/>
          <a:ext cx="91440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4224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08855532"/>
              </p:ext>
            </p:extLst>
          </p:nvPr>
        </p:nvGraphicFramePr>
        <p:xfrm>
          <a:off x="2133600" y="1371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28800" y="685800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The Hubbard Brook Experimental Forest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6" name="Picture 2" descr="C:\Users\JackieWilson\Desktop\Photos and Images\Cleavitt\Nat' poster file 00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1" r="49063"/>
          <a:stretch/>
        </p:blipFill>
        <p:spPr bwMode="auto">
          <a:xfrm>
            <a:off x="0" y="-2400300"/>
            <a:ext cx="1476375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70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/>
          <p:cNvSpPr txBox="1">
            <a:spLocks noChangeArrowheads="1"/>
          </p:cNvSpPr>
          <p:nvPr/>
        </p:nvSpPr>
        <p:spPr bwMode="auto">
          <a:xfrm>
            <a:off x="381000" y="2286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400"/>
              <a:t>What are some ways that people study bird populations </a:t>
            </a:r>
          </a:p>
          <a:p>
            <a:pPr algn="ctr"/>
            <a:r>
              <a:rPr lang="en-US" altLang="en-US" sz="2400"/>
              <a:t>and individual birds?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0" y="1193423"/>
          <a:ext cx="8610600" cy="5664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24" name="TextBox 5"/>
          <p:cNvSpPr txBox="1">
            <a:spLocks noChangeArrowheads="1"/>
          </p:cNvSpPr>
          <p:nvPr/>
        </p:nvSpPr>
        <p:spPr bwMode="auto">
          <a:xfrm>
            <a:off x="1905000" y="6611938"/>
            <a:ext cx="5562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000"/>
              <a:t>Hubbard Brook Research Foundation, www.hubbardbrookfoundation.org</a:t>
            </a:r>
          </a:p>
        </p:txBody>
      </p:sp>
    </p:spTree>
    <p:extLst>
      <p:ext uri="{BB962C8B-B14F-4D97-AF65-F5344CB8AC3E}">
        <p14:creationId xmlns:p14="http://schemas.microsoft.com/office/powerpoint/2010/main" val="160282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304800" y="304800"/>
          <a:ext cx="88392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129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219</Words>
  <Application>Microsoft Office PowerPoint</Application>
  <PresentationFormat>On-screen Show (4:3)</PresentationFormat>
  <Paragraphs>40</Paragraphs>
  <Slides>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JackieWilson</dc:creator>
  <cp:lastModifiedBy>JackieWilson</cp:lastModifiedBy>
  <cp:revision>1</cp:revision>
  <dcterms:created xsi:type="dcterms:W3CDTF">2014-02-25T17:32:11Z</dcterms:created>
  <dcterms:modified xsi:type="dcterms:W3CDTF">2014-02-25T17:36:21Z</dcterms:modified>
</cp:coreProperties>
</file>